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diagrams/data2.xml" ContentType="application/vnd.openxmlformats-officedocument.drawingml.diagramData+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diagrams/data3.xml" ContentType="application/vnd.openxmlformats-officedocument.drawingml.diagramData+xml"/>
  <Override PartName="/ppt/presentation.xml" ContentType="application/vnd.openxmlformats-officedocument.presentationml.presentation.main+xml"/>
  <Override PartName="/ppt/diagrams/data7.xml" ContentType="application/vnd.openxmlformats-officedocument.drawingml.diagramData+xml"/>
  <Override PartName="/ppt/diagrams/data6.xml" ContentType="application/vnd.openxmlformats-officedocument.drawingml.diagramData+xml"/>
  <Override PartName="/ppt/diagrams/data5.xml" ContentType="application/vnd.openxmlformats-officedocument.drawingml.diagramData+xml"/>
  <Override PartName="/ppt/diagrams/data4.xml" ContentType="application/vnd.openxmlformats-officedocument.drawingml.diagramData+xml"/>
  <Override PartName="/ppt/diagrams/data1.xml" ContentType="application/vnd.openxmlformats-officedocument.drawingml.diagramData+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slideLayouts/slideLayout36.xml" ContentType="application/vnd.openxmlformats-officedocument.presentationml.slideLayou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diagrams/drawing4.xml" ContentType="application/vnd.ms-office.drawingml.diagramDrawing+xml"/>
  <Override PartName="/ppt/diagrams/colors4.xml" ContentType="application/vnd.openxmlformats-officedocument.drawingml.diagramColors+xml"/>
  <Override PartName="/ppt/diagrams/quickStyle4.xml" ContentType="application/vnd.openxmlformats-officedocument.drawingml.diagramStyle+xml"/>
  <Override PartName="/ppt/diagrams/layout3.xml" ContentType="application/vnd.openxmlformats-officedocument.drawingml.diagramLayout+xml"/>
  <Override PartName="/ppt/diagrams/layout4.xml" ContentType="application/vnd.openxmlformats-officedocument.drawingml.diagramLayout+xml"/>
  <Override PartName="/ppt/diagrams/drawing3.xml" ContentType="application/vnd.ms-office.drawingml.diagramDrawing+xml"/>
  <Override PartName="/ppt/diagrams/colors3.xml" ContentType="application/vnd.openxmlformats-officedocument.drawingml.diagramColors+xml"/>
  <Override PartName="/ppt/diagrams/quickStyle3.xml" ContentType="application/vnd.openxmlformats-officedocument.drawingml.diagramStyle+xml"/>
  <Override PartName="/ppt/diagrams/drawing2.xml" ContentType="application/vnd.ms-office.drawingml.diagramDrawing+xml"/>
  <Override PartName="/ppt/diagrams/colors2.xml" ContentType="application/vnd.openxmlformats-officedocument.drawingml.diagramColors+xml"/>
  <Override PartName="/ppt/diagrams/quickStyle2.xml" ContentType="application/vnd.openxmlformats-officedocument.drawingml.diagramStyle+xml"/>
  <Override PartName="/ppt/diagrams/layout2.xml" ContentType="application/vnd.openxmlformats-officedocument.drawingml.diagramLayout+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layout5.xml" ContentType="application/vnd.openxmlformats-officedocument.drawingml.diagramLayout+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customXml/itemProps1.xml" ContentType="application/vnd.openxmlformats-officedocument.customXmlProperties+xml"/>
  <Override PartName="/customXml/itemProps2.xml" ContentType="application/vnd.openxmlformats-officedocument.customXmlProperti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3.xml" ContentType="application/vnd.openxmlformats-officedocument.presentationml.tags+xml"/>
  <Override PartName="/ppt/tags/tag12.xml" ContentType="application/vnd.openxmlformats-officedocument.presentationml.tags+xml"/>
  <Override PartName="/ppt/tags/tag1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tags/tag11.xml" ContentType="application/vnd.openxmlformats-officedocument.presentationml.tags+xml"/>
  <Override PartName="/ppt/changesInfos/changesInfo1.xml" ContentType="application/vnd.ms-powerpoint.changesinfo+xml"/>
  <Override PartName="/docProps/custom.xml" ContentType="application/vnd.openxmlformats-officedocument.custom-properties+xml"/>
  <Override PartName="/docMetadata/LabelInfo.xml" ContentType="application/vnd.ms-office.classificationlabels+xml"/>
  <Override PartName="/ppt/revisionInfo.xml" ContentType="application/vnd.ms-powerpoint.revisioninfo+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3">
  <p:sldMasterIdLst>
    <p:sldMasterId id="2147483758" r:id="rId3"/>
  </p:sldMasterIdLst>
  <p:notesMasterIdLst>
    <p:notesMasterId r:id="rId39"/>
  </p:notesMasterIdLst>
  <p:sldIdLst>
    <p:sldId id="509" r:id="rId4"/>
    <p:sldId id="510" r:id="rId5"/>
    <p:sldId id="516" r:id="rId6"/>
    <p:sldId id="517" r:id="rId7"/>
    <p:sldId id="2662" r:id="rId8"/>
    <p:sldId id="2668" r:id="rId9"/>
    <p:sldId id="2665" r:id="rId10"/>
    <p:sldId id="2667" r:id="rId11"/>
    <p:sldId id="2669" r:id="rId12"/>
    <p:sldId id="2689" r:id="rId13"/>
    <p:sldId id="2690" r:id="rId14"/>
    <p:sldId id="2670" r:id="rId15"/>
    <p:sldId id="2672" r:id="rId16"/>
    <p:sldId id="2671" r:id="rId17"/>
    <p:sldId id="2673" r:id="rId18"/>
    <p:sldId id="2674" r:id="rId19"/>
    <p:sldId id="2675" r:id="rId20"/>
    <p:sldId id="2676" r:id="rId21"/>
    <p:sldId id="2677" r:id="rId22"/>
    <p:sldId id="2678" r:id="rId23"/>
    <p:sldId id="2679" r:id="rId24"/>
    <p:sldId id="2684" r:id="rId25"/>
    <p:sldId id="2685" r:id="rId26"/>
    <p:sldId id="2686" r:id="rId27"/>
    <p:sldId id="2681" r:id="rId28"/>
    <p:sldId id="2687" r:id="rId29"/>
    <p:sldId id="308" r:id="rId30"/>
    <p:sldId id="2682" r:id="rId31"/>
    <p:sldId id="326" r:id="rId32"/>
    <p:sldId id="333" r:id="rId33"/>
    <p:sldId id="327" r:id="rId34"/>
    <p:sldId id="2683" r:id="rId35"/>
    <p:sldId id="330" r:id="rId36"/>
    <p:sldId id="334" r:id="rId37"/>
    <p:sldId id="2688" r:id="rId38"/>
  </p:sldIdLst>
  <p:sldSz cx="12192000" cy="6858000"/>
  <p:notesSz cx="6858000" cy="9144000"/>
  <p:custDataLst>
    <p:tags r:id="rId40"/>
  </p:custDataLst>
  <p:defaultTextStyle>
    <a:defPPr>
      <a:defRPr lang="en-US"/>
    </a:defPPr>
    <a:lvl1pPr marL="0" algn="l" defTabSz="914355" rtl="0" eaLnBrk="1" latinLnBrk="0" hangingPunct="1">
      <a:defRPr sz="1800" kern="1200">
        <a:solidFill>
          <a:schemeClr val="tx1"/>
        </a:solidFill>
        <a:latin typeface="+mn-lt"/>
        <a:ea typeface="+mn-ea"/>
        <a:cs typeface="+mn-cs"/>
      </a:defRPr>
    </a:lvl1pPr>
    <a:lvl2pPr marL="457177"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3"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7" algn="l" defTabSz="914355"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imple slide deck" id="{8C8AAB05-82A4-4BC6-9D3B-F8334241BD82}">
          <p14:sldIdLst>
            <p14:sldId id="509"/>
            <p14:sldId id="510"/>
            <p14:sldId id="516"/>
            <p14:sldId id="517"/>
            <p14:sldId id="2662"/>
            <p14:sldId id="2668"/>
            <p14:sldId id="2665"/>
            <p14:sldId id="2667"/>
            <p14:sldId id="2669"/>
            <p14:sldId id="2689"/>
            <p14:sldId id="2690"/>
            <p14:sldId id="2670"/>
            <p14:sldId id="2672"/>
            <p14:sldId id="2671"/>
            <p14:sldId id="2673"/>
            <p14:sldId id="2674"/>
            <p14:sldId id="2675"/>
            <p14:sldId id="2676"/>
            <p14:sldId id="2677"/>
            <p14:sldId id="2678"/>
            <p14:sldId id="2679"/>
            <p14:sldId id="2684"/>
            <p14:sldId id="2685"/>
            <p14:sldId id="2686"/>
            <p14:sldId id="2681"/>
            <p14:sldId id="2687"/>
            <p14:sldId id="308"/>
            <p14:sldId id="2682"/>
            <p14:sldId id="326"/>
            <p14:sldId id="333"/>
            <p14:sldId id="327"/>
            <p14:sldId id="2683"/>
            <p14:sldId id="330"/>
            <p14:sldId id="334"/>
            <p14:sldId id="268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66BBBF1-8A75-4414-A635-719E8D673B47}" v="12" dt="2025-04-08T21:26:48.29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26" autoAdjust="0"/>
    <p:restoredTop sz="86387" autoAdjust="0"/>
  </p:normalViewPr>
  <p:slideViewPr>
    <p:cSldViewPr snapToGrid="0" snapToObjects="1">
      <p:cViewPr varScale="1">
        <p:scale>
          <a:sx n="137" d="100"/>
          <a:sy n="137" d="100"/>
        </p:scale>
        <p:origin x="1140" y="76"/>
      </p:cViewPr>
      <p:guideLst/>
    </p:cSldViewPr>
  </p:slideViewPr>
  <p:outlineViewPr>
    <p:cViewPr>
      <p:scale>
        <a:sx n="33" d="100"/>
        <a:sy n="33" d="100"/>
      </p:scale>
      <p:origin x="0" y="-80442"/>
    </p:cViewPr>
  </p:outlineViewPr>
  <p:notesTextViewPr>
    <p:cViewPr>
      <p:scale>
        <a:sx n="3" d="2"/>
        <a:sy n="3" d="2"/>
      </p:scale>
      <p:origin x="0" y="0"/>
    </p:cViewPr>
  </p:notesTextViewPr>
  <p:sorterViewPr>
    <p:cViewPr>
      <p:scale>
        <a:sx n="125" d="100"/>
        <a:sy n="125"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viewProps" Target="viewProps.xml"/><Relationship Id="rId47" Type="http://schemas.openxmlformats.org/officeDocument/2006/relationships/customXml" Target="../customXml/item3.xml"/><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tags" Target="tags/tag1.xml"/><Relationship Id="rId45" Type="http://schemas.microsoft.com/office/2016/11/relationships/changesInfo" Target="changesInfos/changesInfo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customXml" Target="../customXml/item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heme" Target="theme/theme1.xml"/><Relationship Id="rId48" Type="http://schemas.openxmlformats.org/officeDocument/2006/relationships/customXml" Target="../customXml/item4.xml"/><Relationship Id="rId8" Type="http://schemas.openxmlformats.org/officeDocument/2006/relationships/slide" Target="slides/slide5.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microsoft.com/office/2015/10/relationships/revisionInfo" Target="revisionInfo.xml"/><Relationship Id="rId20" Type="http://schemas.openxmlformats.org/officeDocument/2006/relationships/slide" Target="slides/slide17.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untsinger, Leta" userId="7aa19387-ab64-4036-9d58-cc208f5eb3d2" providerId="ADAL" clId="{A66BBBF1-8A75-4414-A635-719E8D673B47}"/>
    <pc:docChg chg="undo custSel addSld modSld modSection">
      <pc:chgData name="Huntsinger, Leta" userId="7aa19387-ab64-4036-9d58-cc208f5eb3d2" providerId="ADAL" clId="{A66BBBF1-8A75-4414-A635-719E8D673B47}" dt="2025-04-10T19:12:46.762" v="112" actId="20577"/>
      <pc:docMkLst>
        <pc:docMk/>
      </pc:docMkLst>
      <pc:sldChg chg="modSp mod">
        <pc:chgData name="Huntsinger, Leta" userId="7aa19387-ab64-4036-9d58-cc208f5eb3d2" providerId="ADAL" clId="{A66BBBF1-8A75-4414-A635-719E8D673B47}" dt="2025-04-10T19:12:46.762" v="112" actId="20577"/>
        <pc:sldMkLst>
          <pc:docMk/>
          <pc:sldMk cId="1955023071" sldId="509"/>
        </pc:sldMkLst>
        <pc:spChg chg="mod">
          <ac:chgData name="Huntsinger, Leta" userId="7aa19387-ab64-4036-9d58-cc208f5eb3d2" providerId="ADAL" clId="{A66BBBF1-8A75-4414-A635-719E8D673B47}" dt="2025-04-10T19:12:46.762" v="112" actId="20577"/>
          <ac:spMkLst>
            <pc:docMk/>
            <pc:sldMk cId="1955023071" sldId="509"/>
            <ac:spMk id="5" creationId="{7517BEA7-3580-08A0-EB7A-6548171DA0A2}"/>
          </ac:spMkLst>
        </pc:spChg>
      </pc:sldChg>
      <pc:sldChg chg="modSp mod">
        <pc:chgData name="Huntsinger, Leta" userId="7aa19387-ab64-4036-9d58-cc208f5eb3d2" providerId="ADAL" clId="{A66BBBF1-8A75-4414-A635-719E8D673B47}" dt="2025-04-08T21:27:39.019" v="88" actId="1076"/>
        <pc:sldMkLst>
          <pc:docMk/>
          <pc:sldMk cId="3914655346" sldId="2684"/>
        </pc:sldMkLst>
        <pc:spChg chg="mod">
          <ac:chgData name="Huntsinger, Leta" userId="7aa19387-ab64-4036-9d58-cc208f5eb3d2" providerId="ADAL" clId="{A66BBBF1-8A75-4414-A635-719E8D673B47}" dt="2025-04-08T21:27:39.019" v="88" actId="1076"/>
          <ac:spMkLst>
            <pc:docMk/>
            <pc:sldMk cId="3914655346" sldId="2684"/>
            <ac:spMk id="3" creationId="{DC955A51-D53A-576D-5F62-0374696EA687}"/>
          </ac:spMkLst>
        </pc:spChg>
        <pc:grpChg chg="mod">
          <ac:chgData name="Huntsinger, Leta" userId="7aa19387-ab64-4036-9d58-cc208f5eb3d2" providerId="ADAL" clId="{A66BBBF1-8A75-4414-A635-719E8D673B47}" dt="2025-04-08T21:27:39.019" v="88" actId="1076"/>
          <ac:grpSpMkLst>
            <pc:docMk/>
            <pc:sldMk cId="3914655346" sldId="2684"/>
            <ac:grpSpMk id="6" creationId="{A21D635D-03F6-25C6-700A-8D6427D8D9D4}"/>
          </ac:grpSpMkLst>
        </pc:grpChg>
      </pc:sldChg>
      <pc:sldChg chg="modSp add mod">
        <pc:chgData name="Huntsinger, Leta" userId="7aa19387-ab64-4036-9d58-cc208f5eb3d2" providerId="ADAL" clId="{A66BBBF1-8A75-4414-A635-719E8D673B47}" dt="2025-04-08T21:22:12.423" v="12" actId="6549"/>
        <pc:sldMkLst>
          <pc:docMk/>
          <pc:sldMk cId="762909829" sldId="2689"/>
        </pc:sldMkLst>
        <pc:spChg chg="mod">
          <ac:chgData name="Huntsinger, Leta" userId="7aa19387-ab64-4036-9d58-cc208f5eb3d2" providerId="ADAL" clId="{A66BBBF1-8A75-4414-A635-719E8D673B47}" dt="2025-04-08T21:22:08.732" v="10" actId="20577"/>
          <ac:spMkLst>
            <pc:docMk/>
            <pc:sldMk cId="762909829" sldId="2689"/>
            <ac:spMk id="2" creationId="{B1E05091-54B6-8B96-DC9F-BBF2823897A3}"/>
          </ac:spMkLst>
        </pc:spChg>
        <pc:spChg chg="mod">
          <ac:chgData name="Huntsinger, Leta" userId="7aa19387-ab64-4036-9d58-cc208f5eb3d2" providerId="ADAL" clId="{A66BBBF1-8A75-4414-A635-719E8D673B47}" dt="2025-04-08T21:22:12.423" v="12" actId="6549"/>
          <ac:spMkLst>
            <pc:docMk/>
            <pc:sldMk cId="762909829" sldId="2689"/>
            <ac:spMk id="21" creationId="{EC10AF4E-7A73-838B-B6D5-0EF0B0B00A7E}"/>
          </ac:spMkLst>
        </pc:spChg>
      </pc:sldChg>
      <pc:sldChg chg="addSp delSp modSp new mod modClrScheme chgLayout">
        <pc:chgData name="Huntsinger, Leta" userId="7aa19387-ab64-4036-9d58-cc208f5eb3d2" providerId="ADAL" clId="{A66BBBF1-8A75-4414-A635-719E8D673B47}" dt="2025-04-08T21:26:48.296" v="87" actId="1076"/>
        <pc:sldMkLst>
          <pc:docMk/>
          <pc:sldMk cId="3915587433" sldId="2690"/>
        </pc:sldMkLst>
        <pc:spChg chg="mod ord">
          <ac:chgData name="Huntsinger, Leta" userId="7aa19387-ab64-4036-9d58-cc208f5eb3d2" providerId="ADAL" clId="{A66BBBF1-8A75-4414-A635-719E8D673B47}" dt="2025-04-08T21:26:05.146" v="67" actId="1076"/>
          <ac:spMkLst>
            <pc:docMk/>
            <pc:sldMk cId="3915587433" sldId="2690"/>
            <ac:spMk id="2" creationId="{1B8794BF-FE95-1206-11D1-EB38F0020260}"/>
          </ac:spMkLst>
        </pc:spChg>
        <pc:spChg chg="mod ord">
          <ac:chgData name="Huntsinger, Leta" userId="7aa19387-ab64-4036-9d58-cc208f5eb3d2" providerId="ADAL" clId="{A66BBBF1-8A75-4414-A635-719E8D673B47}" dt="2025-04-08T21:25:50.181" v="65" actId="700"/>
          <ac:spMkLst>
            <pc:docMk/>
            <pc:sldMk cId="3915587433" sldId="2690"/>
            <ac:spMk id="4" creationId="{1623BCBB-77EC-D89F-8914-794143038526}"/>
          </ac:spMkLst>
        </pc:spChg>
        <pc:spChg chg="add mod">
          <ac:chgData name="Huntsinger, Leta" userId="7aa19387-ab64-4036-9d58-cc208f5eb3d2" providerId="ADAL" clId="{A66BBBF1-8A75-4414-A635-719E8D673B47}" dt="2025-04-08T21:26:48.296" v="87" actId="1076"/>
          <ac:spMkLst>
            <pc:docMk/>
            <pc:sldMk cId="3915587433" sldId="2690"/>
            <ac:spMk id="7" creationId="{97049B27-2E65-9EBC-A1A9-A59747371BB8}"/>
          </ac:spMkLst>
        </pc:spChg>
        <pc:graphicFrameChg chg="add mod ord modGraphic">
          <ac:chgData name="Huntsinger, Leta" userId="7aa19387-ab64-4036-9d58-cc208f5eb3d2" providerId="ADAL" clId="{A66BBBF1-8A75-4414-A635-719E8D673B47}" dt="2025-04-08T21:26:48.296" v="87" actId="1076"/>
          <ac:graphicFrameMkLst>
            <pc:docMk/>
            <pc:sldMk cId="3915587433" sldId="2690"/>
            <ac:graphicFrameMk id="6" creationId="{F0557C10-98FA-D28A-996A-0E6FD521BB4A}"/>
          </ac:graphicFrameMkLst>
        </pc:graphicFrame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_rels/data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svg"/><Relationship Id="rId1" Type="http://schemas.openxmlformats.org/officeDocument/2006/relationships/image" Target="../media/image27.png"/><Relationship Id="rId4" Type="http://schemas.openxmlformats.org/officeDocument/2006/relationships/image" Target="../media/image30.svg"/></Relationships>
</file>

<file path=ppt/diagrams/_rels/data5.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diagrams/_rels/data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svg"/><Relationship Id="rId1" Type="http://schemas.openxmlformats.org/officeDocument/2006/relationships/image" Target="../media/image48.png"/><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diagrams/_rels/data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svg"/><Relationship Id="rId1" Type="http://schemas.openxmlformats.org/officeDocument/2006/relationships/image" Target="../media/image54.png"/><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57.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_rels/drawing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svg"/><Relationship Id="rId1" Type="http://schemas.openxmlformats.org/officeDocument/2006/relationships/image" Target="../media/image27.png"/><Relationship Id="rId4" Type="http://schemas.openxmlformats.org/officeDocument/2006/relationships/image" Target="../media/image30.svg"/></Relationships>
</file>

<file path=ppt/diagrams/_rels/drawing5.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diagrams/_rels/drawing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svg"/><Relationship Id="rId1" Type="http://schemas.openxmlformats.org/officeDocument/2006/relationships/image" Target="../media/image48.png"/><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diagrams/_rels/drawing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svg"/><Relationship Id="rId1" Type="http://schemas.openxmlformats.org/officeDocument/2006/relationships/image" Target="../media/image54.png"/><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57.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D7C4D0-DD65-4AD0-BE7D-A4526D53297D}" type="doc">
      <dgm:prSet loTypeId="urn:microsoft.com/office/officeart/2018/2/layout/IconLabelDescriptionList" loCatId="icon" qsTypeId="urn:microsoft.com/office/officeart/2005/8/quickstyle/simple1" qsCatId="simple" csTypeId="urn:microsoft.com/office/officeart/2005/8/colors/accent1_2" csCatId="accent1" phldr="1"/>
      <dgm:spPr/>
      <dgm:t>
        <a:bodyPr/>
        <a:lstStyle/>
        <a:p>
          <a:endParaRPr lang="en-US"/>
        </a:p>
      </dgm:t>
    </dgm:pt>
    <dgm:pt modelId="{EDF5A259-47A3-4AE5-95C5-294B5ADE58A5}">
      <dgm:prSet phldrT="[Text]"/>
      <dgm:spPr/>
      <dgm:t>
        <a:bodyPr/>
        <a:lstStyle/>
        <a:p>
          <a:pPr>
            <a:lnSpc>
              <a:spcPct val="100000"/>
            </a:lnSpc>
            <a:defRPr b="1"/>
          </a:pPr>
          <a:r>
            <a:rPr lang="en-US"/>
            <a:t>Steering and Implementation Committee</a:t>
          </a:r>
        </a:p>
      </dgm:t>
    </dgm:pt>
    <dgm:pt modelId="{C3BB2622-43D1-4CFF-BA17-59C24318C1B7}" type="parTrans" cxnId="{466B85EE-0918-432D-8CB0-262B566336C0}">
      <dgm:prSet/>
      <dgm:spPr/>
      <dgm:t>
        <a:bodyPr/>
        <a:lstStyle/>
        <a:p>
          <a:endParaRPr lang="en-US"/>
        </a:p>
      </dgm:t>
    </dgm:pt>
    <dgm:pt modelId="{70DBC242-03BE-4944-845B-0FC0002BBE7D}" type="sibTrans" cxnId="{466B85EE-0918-432D-8CB0-262B566336C0}">
      <dgm:prSet/>
      <dgm:spPr/>
      <dgm:t>
        <a:bodyPr/>
        <a:lstStyle/>
        <a:p>
          <a:endParaRPr lang="en-US"/>
        </a:p>
      </dgm:t>
    </dgm:pt>
    <dgm:pt modelId="{66287A8F-4C04-4EF2-9355-C5680C3CA232}">
      <dgm:prSet phldrT="[Text]"/>
      <dgm:spPr/>
      <dgm:t>
        <a:bodyPr/>
        <a:lstStyle/>
        <a:p>
          <a:pPr>
            <a:lnSpc>
              <a:spcPct val="100000"/>
            </a:lnSpc>
          </a:pPr>
          <a:r>
            <a:rPr lang="en-US" dirty="0" err="1"/>
            <a:t>Jaehoon</a:t>
          </a:r>
          <a:r>
            <a:rPr lang="en-US" dirty="0"/>
            <a:t> Kim, Research Engineer</a:t>
          </a:r>
        </a:p>
      </dgm:t>
    </dgm:pt>
    <dgm:pt modelId="{00D2C5B9-A124-45C6-934D-1BA8ECB93F8A}" type="parTrans" cxnId="{3F315A22-1560-407E-8CB2-ABD2307F0184}">
      <dgm:prSet/>
      <dgm:spPr/>
      <dgm:t>
        <a:bodyPr/>
        <a:lstStyle/>
        <a:p>
          <a:endParaRPr lang="en-US"/>
        </a:p>
      </dgm:t>
    </dgm:pt>
    <dgm:pt modelId="{5A041D68-3827-4A7E-B1C2-A59EBA1DF3F8}" type="sibTrans" cxnId="{3F315A22-1560-407E-8CB2-ABD2307F0184}">
      <dgm:prSet/>
      <dgm:spPr/>
      <dgm:t>
        <a:bodyPr/>
        <a:lstStyle/>
        <a:p>
          <a:endParaRPr lang="en-US"/>
        </a:p>
      </dgm:t>
    </dgm:pt>
    <dgm:pt modelId="{97A035B2-2B90-4857-84C9-3F8FBFCAEAA4}">
      <dgm:prSet phldrT="[Text]"/>
      <dgm:spPr/>
      <dgm:t>
        <a:bodyPr/>
        <a:lstStyle/>
        <a:p>
          <a:pPr>
            <a:lnSpc>
              <a:spcPct val="100000"/>
            </a:lnSpc>
            <a:defRPr b="1"/>
          </a:pPr>
          <a:r>
            <a:rPr lang="en-US"/>
            <a:t>Research Team</a:t>
          </a:r>
        </a:p>
      </dgm:t>
    </dgm:pt>
    <dgm:pt modelId="{382E7D03-96EE-40DF-BE54-D06FA8271479}" type="parTrans" cxnId="{0D84019C-D939-4074-AB8C-DF3239B4F538}">
      <dgm:prSet/>
      <dgm:spPr/>
      <dgm:t>
        <a:bodyPr/>
        <a:lstStyle/>
        <a:p>
          <a:endParaRPr lang="en-US"/>
        </a:p>
      </dgm:t>
    </dgm:pt>
    <dgm:pt modelId="{3DD59E3D-004E-4548-88D3-DA8EE2D3EC21}" type="sibTrans" cxnId="{0D84019C-D939-4074-AB8C-DF3239B4F538}">
      <dgm:prSet/>
      <dgm:spPr/>
      <dgm:t>
        <a:bodyPr/>
        <a:lstStyle/>
        <a:p>
          <a:endParaRPr lang="en-US"/>
        </a:p>
      </dgm:t>
    </dgm:pt>
    <dgm:pt modelId="{1171354C-85A9-46C2-81A8-CCA2AFFEF8D7}">
      <dgm:prSet phldrT="[Text]"/>
      <dgm:spPr/>
      <dgm:t>
        <a:bodyPr/>
        <a:lstStyle/>
        <a:p>
          <a:pPr>
            <a:lnSpc>
              <a:spcPct val="100000"/>
            </a:lnSpc>
          </a:pPr>
          <a:r>
            <a:rPr lang="en-US" dirty="0"/>
            <a:t>Leta Huntsinger, Principal Investigator</a:t>
          </a:r>
        </a:p>
      </dgm:t>
    </dgm:pt>
    <dgm:pt modelId="{09D9530B-5E58-4D94-B157-66180FEAC344}" type="parTrans" cxnId="{44E98245-14B3-403D-AFE6-91C8A14F97BB}">
      <dgm:prSet/>
      <dgm:spPr/>
      <dgm:t>
        <a:bodyPr/>
        <a:lstStyle/>
        <a:p>
          <a:endParaRPr lang="en-US"/>
        </a:p>
      </dgm:t>
    </dgm:pt>
    <dgm:pt modelId="{E4B05CF5-EA48-4A7A-807B-3445F945661C}" type="sibTrans" cxnId="{44E98245-14B3-403D-AFE6-91C8A14F97BB}">
      <dgm:prSet/>
      <dgm:spPr/>
      <dgm:t>
        <a:bodyPr/>
        <a:lstStyle/>
        <a:p>
          <a:endParaRPr lang="en-US"/>
        </a:p>
      </dgm:t>
    </dgm:pt>
    <dgm:pt modelId="{48BEB669-28C8-4D79-A734-524650889EFA}">
      <dgm:prSet phldrT="[Text]"/>
      <dgm:spPr/>
      <dgm:t>
        <a:bodyPr/>
        <a:lstStyle/>
        <a:p>
          <a:pPr>
            <a:lnSpc>
              <a:spcPct val="100000"/>
            </a:lnSpc>
            <a:defRPr b="1"/>
          </a:pPr>
          <a:r>
            <a:rPr lang="en-US"/>
            <a:t>Graphic Designer</a:t>
          </a:r>
        </a:p>
      </dgm:t>
    </dgm:pt>
    <dgm:pt modelId="{7B42D338-F420-4329-BF5C-869681F0B5BC}" type="parTrans" cxnId="{E5F39602-E762-45EE-8E09-B5F842C61553}">
      <dgm:prSet/>
      <dgm:spPr/>
      <dgm:t>
        <a:bodyPr/>
        <a:lstStyle/>
        <a:p>
          <a:endParaRPr lang="en-US"/>
        </a:p>
      </dgm:t>
    </dgm:pt>
    <dgm:pt modelId="{7C83D88E-33F0-4B53-86C4-56ED3A258470}" type="sibTrans" cxnId="{E5F39602-E762-45EE-8E09-B5F842C61553}">
      <dgm:prSet/>
      <dgm:spPr/>
      <dgm:t>
        <a:bodyPr/>
        <a:lstStyle/>
        <a:p>
          <a:endParaRPr lang="en-US"/>
        </a:p>
      </dgm:t>
    </dgm:pt>
    <dgm:pt modelId="{4D78A673-E91A-4041-BAC3-28C9F4CB5D9F}">
      <dgm:prSet phldrT="[Text]"/>
      <dgm:spPr/>
      <dgm:t>
        <a:bodyPr/>
        <a:lstStyle/>
        <a:p>
          <a:pPr>
            <a:lnSpc>
              <a:spcPct val="100000"/>
            </a:lnSpc>
          </a:pPr>
          <a:r>
            <a:rPr lang="en-US" dirty="0"/>
            <a:t>Lisa Callister</a:t>
          </a:r>
        </a:p>
      </dgm:t>
    </dgm:pt>
    <dgm:pt modelId="{9E50B58B-E1D1-468D-8D62-525F1FE35E5F}" type="parTrans" cxnId="{506F7AC3-EB1F-4A75-918C-B319D0EBD8CA}">
      <dgm:prSet/>
      <dgm:spPr/>
      <dgm:t>
        <a:bodyPr/>
        <a:lstStyle/>
        <a:p>
          <a:endParaRPr lang="en-US"/>
        </a:p>
      </dgm:t>
    </dgm:pt>
    <dgm:pt modelId="{266C7F8F-85EB-493E-B3C4-4FE97FC507AD}" type="sibTrans" cxnId="{506F7AC3-EB1F-4A75-918C-B319D0EBD8CA}">
      <dgm:prSet/>
      <dgm:spPr/>
      <dgm:t>
        <a:bodyPr/>
        <a:lstStyle/>
        <a:p>
          <a:endParaRPr lang="en-US"/>
        </a:p>
      </dgm:t>
    </dgm:pt>
    <dgm:pt modelId="{CA5BCD08-D58C-42A9-9D41-20952CD75A53}">
      <dgm:prSet phldrT="[Text]"/>
      <dgm:spPr/>
      <dgm:t>
        <a:bodyPr/>
        <a:lstStyle/>
        <a:p>
          <a:pPr>
            <a:lnSpc>
              <a:spcPct val="100000"/>
            </a:lnSpc>
          </a:pPr>
          <a:r>
            <a:rPr lang="en-US" dirty="0"/>
            <a:t>Joe Hummer, Project Champion</a:t>
          </a:r>
        </a:p>
      </dgm:t>
    </dgm:pt>
    <dgm:pt modelId="{AF606BFF-25D8-42EE-808B-4C85C2F6FC11}" type="parTrans" cxnId="{A81489F3-06DB-43D5-A6C9-457898C43A4A}">
      <dgm:prSet/>
      <dgm:spPr/>
      <dgm:t>
        <a:bodyPr/>
        <a:lstStyle/>
        <a:p>
          <a:endParaRPr lang="en-US"/>
        </a:p>
      </dgm:t>
    </dgm:pt>
    <dgm:pt modelId="{76932D9C-BC62-4C1A-B478-41512A575674}" type="sibTrans" cxnId="{A81489F3-06DB-43D5-A6C9-457898C43A4A}">
      <dgm:prSet/>
      <dgm:spPr/>
      <dgm:t>
        <a:bodyPr/>
        <a:lstStyle/>
        <a:p>
          <a:endParaRPr lang="en-US"/>
        </a:p>
      </dgm:t>
    </dgm:pt>
    <dgm:pt modelId="{C3DAB5A1-E1EF-4067-B261-E370D9BC74F6}">
      <dgm:prSet phldrT="[Text]"/>
      <dgm:spPr/>
      <dgm:t>
        <a:bodyPr/>
        <a:lstStyle/>
        <a:p>
          <a:pPr>
            <a:lnSpc>
              <a:spcPct val="100000"/>
            </a:lnSpc>
          </a:pPr>
          <a:r>
            <a:rPr lang="en-US" dirty="0"/>
            <a:t>Alena Cook</a:t>
          </a:r>
        </a:p>
      </dgm:t>
    </dgm:pt>
    <dgm:pt modelId="{48479C6C-B3E9-44A9-8905-6A1825387731}" type="parTrans" cxnId="{6CE6A64E-BA1B-4793-AB34-E831476F1DBB}">
      <dgm:prSet/>
      <dgm:spPr/>
      <dgm:t>
        <a:bodyPr/>
        <a:lstStyle/>
        <a:p>
          <a:endParaRPr lang="en-US"/>
        </a:p>
      </dgm:t>
    </dgm:pt>
    <dgm:pt modelId="{3B2FA60B-F73A-4C68-AD1B-A113C908DDE2}" type="sibTrans" cxnId="{6CE6A64E-BA1B-4793-AB34-E831476F1DBB}">
      <dgm:prSet/>
      <dgm:spPr/>
      <dgm:t>
        <a:bodyPr/>
        <a:lstStyle/>
        <a:p>
          <a:endParaRPr lang="en-US"/>
        </a:p>
      </dgm:t>
    </dgm:pt>
    <dgm:pt modelId="{BA0D383B-CB08-4F49-B62C-B28EF88CD66D}">
      <dgm:prSet phldrT="[Text]"/>
      <dgm:spPr/>
      <dgm:t>
        <a:bodyPr/>
        <a:lstStyle/>
        <a:p>
          <a:pPr>
            <a:lnSpc>
              <a:spcPct val="100000"/>
            </a:lnSpc>
          </a:pPr>
          <a:r>
            <a:rPr lang="en-US" dirty="0"/>
            <a:t>Keith Dixon</a:t>
          </a:r>
        </a:p>
      </dgm:t>
    </dgm:pt>
    <dgm:pt modelId="{596A915C-A1DE-4B14-94CC-A6EA291440D6}" type="parTrans" cxnId="{914F0EA6-5194-44FD-8F26-8B50BED53290}">
      <dgm:prSet/>
      <dgm:spPr/>
      <dgm:t>
        <a:bodyPr/>
        <a:lstStyle/>
        <a:p>
          <a:endParaRPr lang="en-US"/>
        </a:p>
      </dgm:t>
    </dgm:pt>
    <dgm:pt modelId="{78F0FED9-F84A-42C3-A80F-409AAF8C8523}" type="sibTrans" cxnId="{914F0EA6-5194-44FD-8F26-8B50BED53290}">
      <dgm:prSet/>
      <dgm:spPr/>
      <dgm:t>
        <a:bodyPr/>
        <a:lstStyle/>
        <a:p>
          <a:endParaRPr lang="en-US"/>
        </a:p>
      </dgm:t>
    </dgm:pt>
    <dgm:pt modelId="{F1EB7C9E-EAC0-4555-9AE1-89D243F6D7BF}">
      <dgm:prSet phldrT="[Text]"/>
      <dgm:spPr/>
      <dgm:t>
        <a:bodyPr/>
        <a:lstStyle/>
        <a:p>
          <a:pPr>
            <a:lnSpc>
              <a:spcPct val="100000"/>
            </a:lnSpc>
          </a:pPr>
          <a:r>
            <a:rPr lang="en-US" dirty="0"/>
            <a:t>Tae-Gyu Kim</a:t>
          </a:r>
        </a:p>
      </dgm:t>
    </dgm:pt>
    <dgm:pt modelId="{63FC0497-E6ED-480F-B974-FB6E726CB867}" type="parTrans" cxnId="{BB5A758B-FA24-4FE2-9068-29C598E73650}">
      <dgm:prSet/>
      <dgm:spPr/>
      <dgm:t>
        <a:bodyPr/>
        <a:lstStyle/>
        <a:p>
          <a:endParaRPr lang="en-US"/>
        </a:p>
      </dgm:t>
    </dgm:pt>
    <dgm:pt modelId="{25081DB1-4936-43E4-B8CF-5ADD9BDAC56A}" type="sibTrans" cxnId="{BB5A758B-FA24-4FE2-9068-29C598E73650}">
      <dgm:prSet/>
      <dgm:spPr/>
      <dgm:t>
        <a:bodyPr/>
        <a:lstStyle/>
        <a:p>
          <a:endParaRPr lang="en-US"/>
        </a:p>
      </dgm:t>
    </dgm:pt>
    <dgm:pt modelId="{11ACE106-5C04-4413-963C-988E2E605F2E}">
      <dgm:prSet phldrT="[Text]"/>
      <dgm:spPr/>
      <dgm:t>
        <a:bodyPr/>
        <a:lstStyle/>
        <a:p>
          <a:pPr>
            <a:lnSpc>
              <a:spcPct val="100000"/>
            </a:lnSpc>
          </a:pPr>
          <a:r>
            <a:rPr lang="en-US" dirty="0"/>
            <a:t>Travis Marshall</a:t>
          </a:r>
        </a:p>
      </dgm:t>
    </dgm:pt>
    <dgm:pt modelId="{BC8BAD2C-0DBA-4D5A-B2E2-2F96B5A6516A}" type="parTrans" cxnId="{8CB9BF85-EF3E-483E-94BE-9279AE33E893}">
      <dgm:prSet/>
      <dgm:spPr/>
      <dgm:t>
        <a:bodyPr/>
        <a:lstStyle/>
        <a:p>
          <a:endParaRPr lang="en-US"/>
        </a:p>
      </dgm:t>
    </dgm:pt>
    <dgm:pt modelId="{C486C7D2-E66D-4CDE-9034-0A3E2A1D6CF0}" type="sibTrans" cxnId="{8CB9BF85-EF3E-483E-94BE-9279AE33E893}">
      <dgm:prSet/>
      <dgm:spPr/>
      <dgm:t>
        <a:bodyPr/>
        <a:lstStyle/>
        <a:p>
          <a:endParaRPr lang="en-US"/>
        </a:p>
      </dgm:t>
    </dgm:pt>
    <dgm:pt modelId="{0F5DCC9D-B647-4B8C-8614-11B39D095482}">
      <dgm:prSet phldrT="[Text]"/>
      <dgm:spPr/>
      <dgm:t>
        <a:bodyPr/>
        <a:lstStyle/>
        <a:p>
          <a:pPr>
            <a:lnSpc>
              <a:spcPct val="100000"/>
            </a:lnSpc>
          </a:pPr>
          <a:r>
            <a:rPr lang="en-US" dirty="0"/>
            <a:t>Si Shi</a:t>
          </a:r>
        </a:p>
      </dgm:t>
    </dgm:pt>
    <dgm:pt modelId="{7093FD58-7788-4BC3-9FAE-F1D151D7CCDE}" type="parTrans" cxnId="{1EAB9E56-8247-49A3-92F2-5A05529916AE}">
      <dgm:prSet/>
      <dgm:spPr/>
      <dgm:t>
        <a:bodyPr/>
        <a:lstStyle/>
        <a:p>
          <a:endParaRPr lang="en-US"/>
        </a:p>
      </dgm:t>
    </dgm:pt>
    <dgm:pt modelId="{E696D024-958C-4BF6-8A1C-D457EDCB2581}" type="sibTrans" cxnId="{1EAB9E56-8247-49A3-92F2-5A05529916AE}">
      <dgm:prSet/>
      <dgm:spPr/>
      <dgm:t>
        <a:bodyPr/>
        <a:lstStyle/>
        <a:p>
          <a:endParaRPr lang="en-US"/>
        </a:p>
      </dgm:t>
    </dgm:pt>
    <dgm:pt modelId="{58965153-D341-42B0-BD8E-C631BC155D0C}">
      <dgm:prSet phldrT="[Text]"/>
      <dgm:spPr/>
      <dgm:t>
        <a:bodyPr/>
        <a:lstStyle/>
        <a:p>
          <a:pPr>
            <a:lnSpc>
              <a:spcPct val="100000"/>
            </a:lnSpc>
          </a:pPr>
          <a:r>
            <a:rPr lang="en-US" dirty="0"/>
            <a:t>Fahim </a:t>
          </a:r>
          <a:r>
            <a:rPr lang="en-US" dirty="0" err="1"/>
            <a:t>Kafashan</a:t>
          </a:r>
          <a:endParaRPr lang="en-US" dirty="0"/>
        </a:p>
      </dgm:t>
    </dgm:pt>
    <dgm:pt modelId="{948F207E-D296-4F75-869B-2E5F2DFFA139}" type="parTrans" cxnId="{4C333BBC-757F-461C-AD31-5A050035E44E}">
      <dgm:prSet/>
      <dgm:spPr/>
      <dgm:t>
        <a:bodyPr/>
        <a:lstStyle/>
        <a:p>
          <a:endParaRPr lang="en-US"/>
        </a:p>
      </dgm:t>
    </dgm:pt>
    <dgm:pt modelId="{4AE95EAE-BB99-4FBD-A1D0-AE723CF764DF}" type="sibTrans" cxnId="{4C333BBC-757F-461C-AD31-5A050035E44E}">
      <dgm:prSet/>
      <dgm:spPr/>
      <dgm:t>
        <a:bodyPr/>
        <a:lstStyle/>
        <a:p>
          <a:endParaRPr lang="en-US"/>
        </a:p>
      </dgm:t>
    </dgm:pt>
    <dgm:pt modelId="{00E92A4C-7BBA-4B50-9D3B-F91F7098AA16}">
      <dgm:prSet phldrT="[Text]"/>
      <dgm:spPr/>
      <dgm:t>
        <a:bodyPr/>
        <a:lstStyle/>
        <a:p>
          <a:pPr>
            <a:lnSpc>
              <a:spcPct val="100000"/>
            </a:lnSpc>
          </a:pPr>
          <a:r>
            <a:rPr lang="en-US" dirty="0"/>
            <a:t>Ali </a:t>
          </a:r>
          <a:r>
            <a:rPr lang="en-US" dirty="0" err="1"/>
            <a:t>Hajbabaie</a:t>
          </a:r>
          <a:endParaRPr lang="en-US" dirty="0"/>
        </a:p>
      </dgm:t>
    </dgm:pt>
    <dgm:pt modelId="{EF5BCAC5-EE11-44BC-A682-0D60A8BB37FC}" type="parTrans" cxnId="{EDD9FD19-AF76-4B29-8681-AFD494F9DE59}">
      <dgm:prSet/>
      <dgm:spPr/>
      <dgm:t>
        <a:bodyPr/>
        <a:lstStyle/>
        <a:p>
          <a:endParaRPr lang="en-US"/>
        </a:p>
      </dgm:t>
    </dgm:pt>
    <dgm:pt modelId="{C706647F-0EA9-45B7-A066-02EC2665E827}" type="sibTrans" cxnId="{EDD9FD19-AF76-4B29-8681-AFD494F9DE59}">
      <dgm:prSet/>
      <dgm:spPr/>
      <dgm:t>
        <a:bodyPr/>
        <a:lstStyle/>
        <a:p>
          <a:endParaRPr lang="en-US"/>
        </a:p>
      </dgm:t>
    </dgm:pt>
    <dgm:pt modelId="{796E1E4E-EF52-4BCD-91EB-FBB7C4F95062}">
      <dgm:prSet phldrT="[Text]"/>
      <dgm:spPr/>
      <dgm:t>
        <a:bodyPr/>
        <a:lstStyle/>
        <a:p>
          <a:pPr>
            <a:lnSpc>
              <a:spcPct val="100000"/>
            </a:lnSpc>
          </a:pPr>
          <a:r>
            <a:rPr lang="en-US" dirty="0"/>
            <a:t>Shoaib Samandar</a:t>
          </a:r>
        </a:p>
      </dgm:t>
    </dgm:pt>
    <dgm:pt modelId="{C67A2A44-7917-48F6-9715-B6A5B6676DCD}" type="parTrans" cxnId="{CB67DCCB-09F5-4AE4-BEC7-0065F0E85606}">
      <dgm:prSet/>
      <dgm:spPr/>
      <dgm:t>
        <a:bodyPr/>
        <a:lstStyle/>
        <a:p>
          <a:endParaRPr lang="en-US"/>
        </a:p>
      </dgm:t>
    </dgm:pt>
    <dgm:pt modelId="{5FF2C114-AB31-465D-B370-FBACA4723322}" type="sibTrans" cxnId="{CB67DCCB-09F5-4AE4-BEC7-0065F0E85606}">
      <dgm:prSet/>
      <dgm:spPr/>
      <dgm:t>
        <a:bodyPr/>
        <a:lstStyle/>
        <a:p>
          <a:endParaRPr lang="en-US"/>
        </a:p>
      </dgm:t>
    </dgm:pt>
    <dgm:pt modelId="{4331C4F9-F4E6-4C4F-AF63-17A94EC1B294}">
      <dgm:prSet phldrT="[Text]"/>
      <dgm:spPr/>
      <dgm:t>
        <a:bodyPr/>
        <a:lstStyle/>
        <a:p>
          <a:pPr>
            <a:lnSpc>
              <a:spcPct val="100000"/>
            </a:lnSpc>
          </a:pPr>
          <a:r>
            <a:rPr lang="en-US" dirty="0"/>
            <a:t>Vince Bernardin</a:t>
          </a:r>
        </a:p>
      </dgm:t>
    </dgm:pt>
    <dgm:pt modelId="{A68F02BE-A262-4387-8B12-7D90EA1DA1A5}" type="parTrans" cxnId="{E02F7D65-6A1A-49AB-91DA-7BD658094D5F}">
      <dgm:prSet/>
      <dgm:spPr/>
      <dgm:t>
        <a:bodyPr/>
        <a:lstStyle/>
        <a:p>
          <a:endParaRPr lang="en-US"/>
        </a:p>
      </dgm:t>
    </dgm:pt>
    <dgm:pt modelId="{1A9255C3-0F5A-49C5-8019-7DDE77D6DB6C}" type="sibTrans" cxnId="{E02F7D65-6A1A-49AB-91DA-7BD658094D5F}">
      <dgm:prSet/>
      <dgm:spPr/>
      <dgm:t>
        <a:bodyPr/>
        <a:lstStyle/>
        <a:p>
          <a:endParaRPr lang="en-US"/>
        </a:p>
      </dgm:t>
    </dgm:pt>
    <dgm:pt modelId="{F11551DF-4B74-438A-A795-3B49DA3B3BEE}">
      <dgm:prSet phldrT="[Text]"/>
      <dgm:spPr/>
      <dgm:t>
        <a:bodyPr/>
        <a:lstStyle/>
        <a:p>
          <a:pPr>
            <a:lnSpc>
              <a:spcPct val="100000"/>
            </a:lnSpc>
          </a:pPr>
          <a:r>
            <a:rPr lang="en-US" dirty="0"/>
            <a:t>Kyle Ward </a:t>
          </a:r>
        </a:p>
      </dgm:t>
    </dgm:pt>
    <dgm:pt modelId="{89C4C202-E95F-4401-8465-25890A5E2397}" type="parTrans" cxnId="{256C84F8-759E-448B-A330-162779B3B0BD}">
      <dgm:prSet/>
      <dgm:spPr/>
      <dgm:t>
        <a:bodyPr/>
        <a:lstStyle/>
        <a:p>
          <a:endParaRPr lang="en-US"/>
        </a:p>
      </dgm:t>
    </dgm:pt>
    <dgm:pt modelId="{6A7CC65B-3EED-4C6D-9B7A-27C93D6A0E61}" type="sibTrans" cxnId="{256C84F8-759E-448B-A330-162779B3B0BD}">
      <dgm:prSet/>
      <dgm:spPr/>
      <dgm:t>
        <a:bodyPr/>
        <a:lstStyle/>
        <a:p>
          <a:endParaRPr lang="en-US"/>
        </a:p>
      </dgm:t>
    </dgm:pt>
    <dgm:pt modelId="{D4697AEF-6362-463D-B2E7-3FB7786948C6}" type="pres">
      <dgm:prSet presAssocID="{F5D7C4D0-DD65-4AD0-BE7D-A4526D53297D}" presName="root" presStyleCnt="0">
        <dgm:presLayoutVars>
          <dgm:dir/>
          <dgm:resizeHandles val="exact"/>
        </dgm:presLayoutVars>
      </dgm:prSet>
      <dgm:spPr/>
    </dgm:pt>
    <dgm:pt modelId="{88A90F3D-8256-482A-99CC-DFA43A79229C}" type="pres">
      <dgm:prSet presAssocID="{EDF5A259-47A3-4AE5-95C5-294B5ADE58A5}" presName="compNode" presStyleCnt="0"/>
      <dgm:spPr/>
    </dgm:pt>
    <dgm:pt modelId="{CA74B54A-36CF-4D9E-83E7-841225F9F284}" type="pres">
      <dgm:prSet presAssocID="{EDF5A259-47A3-4AE5-95C5-294B5ADE58A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aptain"/>
        </a:ext>
      </dgm:extLst>
    </dgm:pt>
    <dgm:pt modelId="{8590397C-5644-46DD-A8E6-05B6B9741DE3}" type="pres">
      <dgm:prSet presAssocID="{EDF5A259-47A3-4AE5-95C5-294B5ADE58A5}" presName="iconSpace" presStyleCnt="0"/>
      <dgm:spPr/>
    </dgm:pt>
    <dgm:pt modelId="{40838F35-7D8C-480B-962B-5C348574CE2D}" type="pres">
      <dgm:prSet presAssocID="{EDF5A259-47A3-4AE5-95C5-294B5ADE58A5}" presName="parTx" presStyleLbl="revTx" presStyleIdx="0" presStyleCnt="6">
        <dgm:presLayoutVars>
          <dgm:chMax val="0"/>
          <dgm:chPref val="0"/>
        </dgm:presLayoutVars>
      </dgm:prSet>
      <dgm:spPr/>
    </dgm:pt>
    <dgm:pt modelId="{C63DCD6E-711F-4149-813B-F9A14D1A1AA2}" type="pres">
      <dgm:prSet presAssocID="{EDF5A259-47A3-4AE5-95C5-294B5ADE58A5}" presName="txSpace" presStyleCnt="0"/>
      <dgm:spPr/>
    </dgm:pt>
    <dgm:pt modelId="{792FD21D-6F39-4965-8067-F9B5F6E5BE30}" type="pres">
      <dgm:prSet presAssocID="{EDF5A259-47A3-4AE5-95C5-294B5ADE58A5}" presName="desTx" presStyleLbl="revTx" presStyleIdx="1" presStyleCnt="6">
        <dgm:presLayoutVars/>
      </dgm:prSet>
      <dgm:spPr/>
    </dgm:pt>
    <dgm:pt modelId="{246AE4AE-A335-4A3A-AC63-E86116DA9515}" type="pres">
      <dgm:prSet presAssocID="{70DBC242-03BE-4944-845B-0FC0002BBE7D}" presName="sibTrans" presStyleCnt="0"/>
      <dgm:spPr/>
    </dgm:pt>
    <dgm:pt modelId="{B469B6CD-DAAA-44CB-86EC-D8D1EB919157}" type="pres">
      <dgm:prSet presAssocID="{97A035B2-2B90-4857-84C9-3F8FBFCAEAA4}" presName="compNode" presStyleCnt="0"/>
      <dgm:spPr/>
    </dgm:pt>
    <dgm:pt modelId="{73E90BBE-2498-4CE1-99CF-3A0247665AC0}" type="pres">
      <dgm:prSet presAssocID="{97A035B2-2B90-4857-84C9-3F8FBFCAEAA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ser"/>
        </a:ext>
      </dgm:extLst>
    </dgm:pt>
    <dgm:pt modelId="{2D6F3C20-8257-4E5E-8D6D-CE861BC4300A}" type="pres">
      <dgm:prSet presAssocID="{97A035B2-2B90-4857-84C9-3F8FBFCAEAA4}" presName="iconSpace" presStyleCnt="0"/>
      <dgm:spPr/>
    </dgm:pt>
    <dgm:pt modelId="{5287EA61-0CEE-436B-87B2-715FBD5FA4A5}" type="pres">
      <dgm:prSet presAssocID="{97A035B2-2B90-4857-84C9-3F8FBFCAEAA4}" presName="parTx" presStyleLbl="revTx" presStyleIdx="2" presStyleCnt="6">
        <dgm:presLayoutVars>
          <dgm:chMax val="0"/>
          <dgm:chPref val="0"/>
        </dgm:presLayoutVars>
      </dgm:prSet>
      <dgm:spPr/>
    </dgm:pt>
    <dgm:pt modelId="{A04596A7-5D10-4F3E-BC66-F14C23B79F09}" type="pres">
      <dgm:prSet presAssocID="{97A035B2-2B90-4857-84C9-3F8FBFCAEAA4}" presName="txSpace" presStyleCnt="0"/>
      <dgm:spPr/>
    </dgm:pt>
    <dgm:pt modelId="{929AAD0D-F96A-4721-B358-0070ECE43343}" type="pres">
      <dgm:prSet presAssocID="{97A035B2-2B90-4857-84C9-3F8FBFCAEAA4}" presName="desTx" presStyleLbl="revTx" presStyleIdx="3" presStyleCnt="6">
        <dgm:presLayoutVars/>
      </dgm:prSet>
      <dgm:spPr/>
    </dgm:pt>
    <dgm:pt modelId="{0C435234-3320-4A7E-B23F-F9B599D06503}" type="pres">
      <dgm:prSet presAssocID="{3DD59E3D-004E-4548-88D3-DA8EE2D3EC21}" presName="sibTrans" presStyleCnt="0"/>
      <dgm:spPr/>
    </dgm:pt>
    <dgm:pt modelId="{A22BD9C7-0222-4F05-8046-88A9EEC1221D}" type="pres">
      <dgm:prSet presAssocID="{48BEB669-28C8-4D79-A734-524650889EFA}" presName="compNode" presStyleCnt="0"/>
      <dgm:spPr/>
    </dgm:pt>
    <dgm:pt modelId="{2D7F58A9-9569-474F-A24C-D66557944CEA}" type="pres">
      <dgm:prSet presAssocID="{48BEB669-28C8-4D79-A734-524650889EFA}"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mall paint brush"/>
        </a:ext>
      </dgm:extLst>
    </dgm:pt>
    <dgm:pt modelId="{1D0CA4D0-CEA5-44B3-B8F0-21083E7C5F75}" type="pres">
      <dgm:prSet presAssocID="{48BEB669-28C8-4D79-A734-524650889EFA}" presName="iconSpace" presStyleCnt="0"/>
      <dgm:spPr/>
    </dgm:pt>
    <dgm:pt modelId="{2D6B45AF-1934-45BF-B39E-826DDB82CF86}" type="pres">
      <dgm:prSet presAssocID="{48BEB669-28C8-4D79-A734-524650889EFA}" presName="parTx" presStyleLbl="revTx" presStyleIdx="4" presStyleCnt="6">
        <dgm:presLayoutVars>
          <dgm:chMax val="0"/>
          <dgm:chPref val="0"/>
        </dgm:presLayoutVars>
      </dgm:prSet>
      <dgm:spPr/>
    </dgm:pt>
    <dgm:pt modelId="{EE53678D-F1D9-427E-97D9-6274A7007DF9}" type="pres">
      <dgm:prSet presAssocID="{48BEB669-28C8-4D79-A734-524650889EFA}" presName="txSpace" presStyleCnt="0"/>
      <dgm:spPr/>
    </dgm:pt>
    <dgm:pt modelId="{8287D4F1-CCA2-427A-B909-51C9AEBCD79C}" type="pres">
      <dgm:prSet presAssocID="{48BEB669-28C8-4D79-A734-524650889EFA}" presName="desTx" presStyleLbl="revTx" presStyleIdx="5" presStyleCnt="6">
        <dgm:presLayoutVars/>
      </dgm:prSet>
      <dgm:spPr/>
    </dgm:pt>
  </dgm:ptLst>
  <dgm:cxnLst>
    <dgm:cxn modelId="{E5F39602-E762-45EE-8E09-B5F842C61553}" srcId="{F5D7C4D0-DD65-4AD0-BE7D-A4526D53297D}" destId="{48BEB669-28C8-4D79-A734-524650889EFA}" srcOrd="2" destOrd="0" parTransId="{7B42D338-F420-4329-BF5C-869681F0B5BC}" sibTransId="{7C83D88E-33F0-4B53-86C4-56ED3A258470}"/>
    <dgm:cxn modelId="{D0ADF509-CF0F-4CA4-BA33-E4AA486AF692}" type="presOf" srcId="{CA5BCD08-D58C-42A9-9D41-20952CD75A53}" destId="{792FD21D-6F39-4965-8067-F9B5F6E5BE30}" srcOrd="0" destOrd="1" presId="urn:microsoft.com/office/officeart/2018/2/layout/IconLabelDescriptionList"/>
    <dgm:cxn modelId="{7571540F-15C4-408B-B965-E4955547BD1B}" type="presOf" srcId="{1171354C-85A9-46C2-81A8-CCA2AFFEF8D7}" destId="{929AAD0D-F96A-4721-B358-0070ECE43343}" srcOrd="0" destOrd="0" presId="urn:microsoft.com/office/officeart/2018/2/layout/IconLabelDescriptionList"/>
    <dgm:cxn modelId="{B1B7D711-E901-45EA-A67B-EF1F224CCE3D}" type="presOf" srcId="{4331C4F9-F4E6-4C4F-AF63-17A94EC1B294}" destId="{929AAD0D-F96A-4721-B358-0070ECE43343}" srcOrd="0" destOrd="5" presId="urn:microsoft.com/office/officeart/2018/2/layout/IconLabelDescriptionList"/>
    <dgm:cxn modelId="{EDD9FD19-AF76-4B29-8681-AFD494F9DE59}" srcId="{97A035B2-2B90-4857-84C9-3F8FBFCAEAA4}" destId="{00E92A4C-7BBA-4B50-9D3B-F91F7098AA16}" srcOrd="3" destOrd="0" parTransId="{EF5BCAC5-EE11-44BC-A682-0D60A8BB37FC}" sibTransId="{C706647F-0EA9-45B7-A066-02EC2665E827}"/>
    <dgm:cxn modelId="{3F315A22-1560-407E-8CB2-ABD2307F0184}" srcId="{EDF5A259-47A3-4AE5-95C5-294B5ADE58A5}" destId="{66287A8F-4C04-4EF2-9355-C5680C3CA232}" srcOrd="0" destOrd="0" parTransId="{00D2C5B9-A124-45C6-934D-1BA8ECB93F8A}" sibTransId="{5A041D68-3827-4A7E-B1C2-A59EBA1DF3F8}"/>
    <dgm:cxn modelId="{54F80828-8538-4307-B034-5A82F3490A73}" type="presOf" srcId="{48BEB669-28C8-4D79-A734-524650889EFA}" destId="{2D6B45AF-1934-45BF-B39E-826DDB82CF86}" srcOrd="0" destOrd="0" presId="urn:microsoft.com/office/officeart/2018/2/layout/IconLabelDescriptionList"/>
    <dgm:cxn modelId="{8C6AA336-B973-4D95-85E4-D61381085922}" type="presOf" srcId="{00E92A4C-7BBA-4B50-9D3B-F91F7098AA16}" destId="{929AAD0D-F96A-4721-B358-0070ECE43343}" srcOrd="0" destOrd="3" presId="urn:microsoft.com/office/officeart/2018/2/layout/IconLabelDescriptionList"/>
    <dgm:cxn modelId="{F715EE3A-10B7-41C7-A4C4-9570E76CF2D7}" type="presOf" srcId="{796E1E4E-EF52-4BCD-91EB-FBB7C4F95062}" destId="{929AAD0D-F96A-4721-B358-0070ECE43343}" srcOrd="0" destOrd="4" presId="urn:microsoft.com/office/officeart/2018/2/layout/IconLabelDescriptionList"/>
    <dgm:cxn modelId="{21DB5C63-96DF-407A-BEF0-C6942CE79B02}" type="presOf" srcId="{66287A8F-4C04-4EF2-9355-C5680C3CA232}" destId="{792FD21D-6F39-4965-8067-F9B5F6E5BE30}" srcOrd="0" destOrd="0" presId="urn:microsoft.com/office/officeart/2018/2/layout/IconLabelDescriptionList"/>
    <dgm:cxn modelId="{E02F7D65-6A1A-49AB-91DA-7BD658094D5F}" srcId="{97A035B2-2B90-4857-84C9-3F8FBFCAEAA4}" destId="{4331C4F9-F4E6-4C4F-AF63-17A94EC1B294}" srcOrd="5" destOrd="0" parTransId="{A68F02BE-A262-4387-8B12-7D90EA1DA1A5}" sibTransId="{1A9255C3-0F5A-49C5-8019-7DDE77D6DB6C}"/>
    <dgm:cxn modelId="{44E98245-14B3-403D-AFE6-91C8A14F97BB}" srcId="{97A035B2-2B90-4857-84C9-3F8FBFCAEAA4}" destId="{1171354C-85A9-46C2-81A8-CCA2AFFEF8D7}" srcOrd="0" destOrd="0" parTransId="{09D9530B-5E58-4D94-B157-66180FEAC344}" sibTransId="{E4B05CF5-EA48-4A7A-807B-3445F945661C}"/>
    <dgm:cxn modelId="{BDB9AC47-2A9C-4F70-BC2C-CEC61C205BF0}" type="presOf" srcId="{11ACE106-5C04-4413-963C-988E2E605F2E}" destId="{792FD21D-6F39-4965-8067-F9B5F6E5BE30}" srcOrd="0" destOrd="5" presId="urn:microsoft.com/office/officeart/2018/2/layout/IconLabelDescriptionList"/>
    <dgm:cxn modelId="{0BD48268-3E06-488C-A2C5-82D73A8D2907}" type="presOf" srcId="{58965153-D341-42B0-BD8E-C631BC155D0C}" destId="{929AAD0D-F96A-4721-B358-0070ECE43343}" srcOrd="0" destOrd="2" presId="urn:microsoft.com/office/officeart/2018/2/layout/IconLabelDescriptionList"/>
    <dgm:cxn modelId="{6CE6A64E-BA1B-4793-AB34-E831476F1DBB}" srcId="{EDF5A259-47A3-4AE5-95C5-294B5ADE58A5}" destId="{C3DAB5A1-E1EF-4067-B261-E370D9BC74F6}" srcOrd="2" destOrd="0" parTransId="{48479C6C-B3E9-44A9-8905-6A1825387731}" sibTransId="{3B2FA60B-F73A-4C68-AD1B-A113C908DDE2}"/>
    <dgm:cxn modelId="{9BEC0972-9D60-4600-83DD-6DA3A56F457B}" type="presOf" srcId="{4D78A673-E91A-4041-BAC3-28C9F4CB5D9F}" destId="{8287D4F1-CCA2-427A-B909-51C9AEBCD79C}" srcOrd="0" destOrd="0" presId="urn:microsoft.com/office/officeart/2018/2/layout/IconLabelDescriptionList"/>
    <dgm:cxn modelId="{1EAB9E56-8247-49A3-92F2-5A05529916AE}" srcId="{97A035B2-2B90-4857-84C9-3F8FBFCAEAA4}" destId="{0F5DCC9D-B647-4B8C-8614-11B39D095482}" srcOrd="1" destOrd="0" parTransId="{7093FD58-7788-4BC3-9FAE-F1D151D7CCDE}" sibTransId="{E696D024-958C-4BF6-8A1C-D457EDCB2581}"/>
    <dgm:cxn modelId="{19FA6B78-C50A-450E-BA19-C6191FE3488F}" type="presOf" srcId="{EDF5A259-47A3-4AE5-95C5-294B5ADE58A5}" destId="{40838F35-7D8C-480B-962B-5C348574CE2D}" srcOrd="0" destOrd="0" presId="urn:microsoft.com/office/officeart/2018/2/layout/IconLabelDescriptionList"/>
    <dgm:cxn modelId="{4BDBA77F-EAE3-436A-BC54-48295A7124AC}" type="presOf" srcId="{0F5DCC9D-B647-4B8C-8614-11B39D095482}" destId="{929AAD0D-F96A-4721-B358-0070ECE43343}" srcOrd="0" destOrd="1" presId="urn:microsoft.com/office/officeart/2018/2/layout/IconLabelDescriptionList"/>
    <dgm:cxn modelId="{30FD9F82-D655-4BAF-93A5-99E4F483878B}" type="presOf" srcId="{BA0D383B-CB08-4F49-B62C-B28EF88CD66D}" destId="{792FD21D-6F39-4965-8067-F9B5F6E5BE30}" srcOrd="0" destOrd="3" presId="urn:microsoft.com/office/officeart/2018/2/layout/IconLabelDescriptionList"/>
    <dgm:cxn modelId="{8CB9BF85-EF3E-483E-94BE-9279AE33E893}" srcId="{EDF5A259-47A3-4AE5-95C5-294B5ADE58A5}" destId="{11ACE106-5C04-4413-963C-988E2E605F2E}" srcOrd="5" destOrd="0" parTransId="{BC8BAD2C-0DBA-4D5A-B2E2-2F96B5A6516A}" sibTransId="{C486C7D2-E66D-4CDE-9034-0A3E2A1D6CF0}"/>
    <dgm:cxn modelId="{BB5A758B-FA24-4FE2-9068-29C598E73650}" srcId="{EDF5A259-47A3-4AE5-95C5-294B5ADE58A5}" destId="{F1EB7C9E-EAC0-4555-9AE1-89D243F6D7BF}" srcOrd="4" destOrd="0" parTransId="{63FC0497-E6ED-480F-B974-FB6E726CB867}" sibTransId="{25081DB1-4936-43E4-B8CF-5ADD9BDAC56A}"/>
    <dgm:cxn modelId="{C371B48E-6814-44C1-BD77-80F011620660}" type="presOf" srcId="{F5D7C4D0-DD65-4AD0-BE7D-A4526D53297D}" destId="{D4697AEF-6362-463D-B2E7-3FB7786948C6}" srcOrd="0" destOrd="0" presId="urn:microsoft.com/office/officeart/2018/2/layout/IconLabelDescriptionList"/>
    <dgm:cxn modelId="{0D84019C-D939-4074-AB8C-DF3239B4F538}" srcId="{F5D7C4D0-DD65-4AD0-BE7D-A4526D53297D}" destId="{97A035B2-2B90-4857-84C9-3F8FBFCAEAA4}" srcOrd="1" destOrd="0" parTransId="{382E7D03-96EE-40DF-BE54-D06FA8271479}" sibTransId="{3DD59E3D-004E-4548-88D3-DA8EE2D3EC21}"/>
    <dgm:cxn modelId="{AB2039A5-A3B2-4EBD-98F0-B1256C1F601E}" type="presOf" srcId="{F1EB7C9E-EAC0-4555-9AE1-89D243F6D7BF}" destId="{792FD21D-6F39-4965-8067-F9B5F6E5BE30}" srcOrd="0" destOrd="4" presId="urn:microsoft.com/office/officeart/2018/2/layout/IconLabelDescriptionList"/>
    <dgm:cxn modelId="{914F0EA6-5194-44FD-8F26-8B50BED53290}" srcId="{EDF5A259-47A3-4AE5-95C5-294B5ADE58A5}" destId="{BA0D383B-CB08-4F49-B62C-B28EF88CD66D}" srcOrd="3" destOrd="0" parTransId="{596A915C-A1DE-4B14-94CC-A6EA291440D6}" sibTransId="{78F0FED9-F84A-42C3-A80F-409AAF8C8523}"/>
    <dgm:cxn modelId="{43A64FAA-80ED-4B15-B661-F4F5FC290787}" type="presOf" srcId="{F11551DF-4B74-438A-A795-3B49DA3B3BEE}" destId="{929AAD0D-F96A-4721-B358-0070ECE43343}" srcOrd="0" destOrd="6" presId="urn:microsoft.com/office/officeart/2018/2/layout/IconLabelDescriptionList"/>
    <dgm:cxn modelId="{92E61CB9-9873-429D-BDBA-655033FEF333}" type="presOf" srcId="{C3DAB5A1-E1EF-4067-B261-E370D9BC74F6}" destId="{792FD21D-6F39-4965-8067-F9B5F6E5BE30}" srcOrd="0" destOrd="2" presId="urn:microsoft.com/office/officeart/2018/2/layout/IconLabelDescriptionList"/>
    <dgm:cxn modelId="{4C333BBC-757F-461C-AD31-5A050035E44E}" srcId="{97A035B2-2B90-4857-84C9-3F8FBFCAEAA4}" destId="{58965153-D341-42B0-BD8E-C631BC155D0C}" srcOrd="2" destOrd="0" parTransId="{948F207E-D296-4F75-869B-2E5F2DFFA139}" sibTransId="{4AE95EAE-BB99-4FBD-A1D0-AE723CF764DF}"/>
    <dgm:cxn modelId="{506F7AC3-EB1F-4A75-918C-B319D0EBD8CA}" srcId="{48BEB669-28C8-4D79-A734-524650889EFA}" destId="{4D78A673-E91A-4041-BAC3-28C9F4CB5D9F}" srcOrd="0" destOrd="0" parTransId="{9E50B58B-E1D1-468D-8D62-525F1FE35E5F}" sibTransId="{266C7F8F-85EB-493E-B3C4-4FE97FC507AD}"/>
    <dgm:cxn modelId="{CB67DCCB-09F5-4AE4-BEC7-0065F0E85606}" srcId="{97A035B2-2B90-4857-84C9-3F8FBFCAEAA4}" destId="{796E1E4E-EF52-4BCD-91EB-FBB7C4F95062}" srcOrd="4" destOrd="0" parTransId="{C67A2A44-7917-48F6-9715-B6A5B6676DCD}" sibTransId="{5FF2C114-AB31-465D-B370-FBACA4723322}"/>
    <dgm:cxn modelId="{DBABEBE0-D269-40DC-A37E-575D55F44540}" type="presOf" srcId="{97A035B2-2B90-4857-84C9-3F8FBFCAEAA4}" destId="{5287EA61-0CEE-436B-87B2-715FBD5FA4A5}" srcOrd="0" destOrd="0" presId="urn:microsoft.com/office/officeart/2018/2/layout/IconLabelDescriptionList"/>
    <dgm:cxn modelId="{466B85EE-0918-432D-8CB0-262B566336C0}" srcId="{F5D7C4D0-DD65-4AD0-BE7D-A4526D53297D}" destId="{EDF5A259-47A3-4AE5-95C5-294B5ADE58A5}" srcOrd="0" destOrd="0" parTransId="{C3BB2622-43D1-4CFF-BA17-59C24318C1B7}" sibTransId="{70DBC242-03BE-4944-845B-0FC0002BBE7D}"/>
    <dgm:cxn modelId="{A81489F3-06DB-43D5-A6C9-457898C43A4A}" srcId="{EDF5A259-47A3-4AE5-95C5-294B5ADE58A5}" destId="{CA5BCD08-D58C-42A9-9D41-20952CD75A53}" srcOrd="1" destOrd="0" parTransId="{AF606BFF-25D8-42EE-808B-4C85C2F6FC11}" sibTransId="{76932D9C-BC62-4C1A-B478-41512A575674}"/>
    <dgm:cxn modelId="{256C84F8-759E-448B-A330-162779B3B0BD}" srcId="{97A035B2-2B90-4857-84C9-3F8FBFCAEAA4}" destId="{F11551DF-4B74-438A-A795-3B49DA3B3BEE}" srcOrd="6" destOrd="0" parTransId="{89C4C202-E95F-4401-8465-25890A5E2397}" sibTransId="{6A7CC65B-3EED-4C6D-9B7A-27C93D6A0E61}"/>
    <dgm:cxn modelId="{80487FAD-F489-46B8-8B5D-6B5CB7220F6D}" type="presParOf" srcId="{D4697AEF-6362-463D-B2E7-3FB7786948C6}" destId="{88A90F3D-8256-482A-99CC-DFA43A79229C}" srcOrd="0" destOrd="0" presId="urn:microsoft.com/office/officeart/2018/2/layout/IconLabelDescriptionList"/>
    <dgm:cxn modelId="{B04284F2-8896-49B5-B040-417D885EBD14}" type="presParOf" srcId="{88A90F3D-8256-482A-99CC-DFA43A79229C}" destId="{CA74B54A-36CF-4D9E-83E7-841225F9F284}" srcOrd="0" destOrd="0" presId="urn:microsoft.com/office/officeart/2018/2/layout/IconLabelDescriptionList"/>
    <dgm:cxn modelId="{AC2783A7-E0C0-434D-98DA-5F432278E0C3}" type="presParOf" srcId="{88A90F3D-8256-482A-99CC-DFA43A79229C}" destId="{8590397C-5644-46DD-A8E6-05B6B9741DE3}" srcOrd="1" destOrd="0" presId="urn:microsoft.com/office/officeart/2018/2/layout/IconLabelDescriptionList"/>
    <dgm:cxn modelId="{F748AD45-26AD-4340-82F5-1B076CA89D34}" type="presParOf" srcId="{88A90F3D-8256-482A-99CC-DFA43A79229C}" destId="{40838F35-7D8C-480B-962B-5C348574CE2D}" srcOrd="2" destOrd="0" presId="urn:microsoft.com/office/officeart/2018/2/layout/IconLabelDescriptionList"/>
    <dgm:cxn modelId="{319E778A-0D68-4A1E-8705-D7163F077F2A}" type="presParOf" srcId="{88A90F3D-8256-482A-99CC-DFA43A79229C}" destId="{C63DCD6E-711F-4149-813B-F9A14D1A1AA2}" srcOrd="3" destOrd="0" presId="urn:microsoft.com/office/officeart/2018/2/layout/IconLabelDescriptionList"/>
    <dgm:cxn modelId="{6389ED35-9DE9-46A0-9C55-C05CBCB960BF}" type="presParOf" srcId="{88A90F3D-8256-482A-99CC-DFA43A79229C}" destId="{792FD21D-6F39-4965-8067-F9B5F6E5BE30}" srcOrd="4" destOrd="0" presId="urn:microsoft.com/office/officeart/2018/2/layout/IconLabelDescriptionList"/>
    <dgm:cxn modelId="{4B3E271C-7F0D-46D6-874B-14AE064664A0}" type="presParOf" srcId="{D4697AEF-6362-463D-B2E7-3FB7786948C6}" destId="{246AE4AE-A335-4A3A-AC63-E86116DA9515}" srcOrd="1" destOrd="0" presId="urn:microsoft.com/office/officeart/2018/2/layout/IconLabelDescriptionList"/>
    <dgm:cxn modelId="{70AA15D7-28CD-4E47-8A21-042D13E81676}" type="presParOf" srcId="{D4697AEF-6362-463D-B2E7-3FB7786948C6}" destId="{B469B6CD-DAAA-44CB-86EC-D8D1EB919157}" srcOrd="2" destOrd="0" presId="urn:microsoft.com/office/officeart/2018/2/layout/IconLabelDescriptionList"/>
    <dgm:cxn modelId="{42E462A9-BCDF-49EF-ABFE-0189A276B876}" type="presParOf" srcId="{B469B6CD-DAAA-44CB-86EC-D8D1EB919157}" destId="{73E90BBE-2498-4CE1-99CF-3A0247665AC0}" srcOrd="0" destOrd="0" presId="urn:microsoft.com/office/officeart/2018/2/layout/IconLabelDescriptionList"/>
    <dgm:cxn modelId="{1EB1ADFE-9D6C-40CE-A572-702C541BFC6D}" type="presParOf" srcId="{B469B6CD-DAAA-44CB-86EC-D8D1EB919157}" destId="{2D6F3C20-8257-4E5E-8D6D-CE861BC4300A}" srcOrd="1" destOrd="0" presId="urn:microsoft.com/office/officeart/2018/2/layout/IconLabelDescriptionList"/>
    <dgm:cxn modelId="{A09AFB32-B8AF-4BF6-A47B-A13E5161FF4A}" type="presParOf" srcId="{B469B6CD-DAAA-44CB-86EC-D8D1EB919157}" destId="{5287EA61-0CEE-436B-87B2-715FBD5FA4A5}" srcOrd="2" destOrd="0" presId="urn:microsoft.com/office/officeart/2018/2/layout/IconLabelDescriptionList"/>
    <dgm:cxn modelId="{CE525415-8569-4AD3-B17D-64613D4FEBDB}" type="presParOf" srcId="{B469B6CD-DAAA-44CB-86EC-D8D1EB919157}" destId="{A04596A7-5D10-4F3E-BC66-F14C23B79F09}" srcOrd="3" destOrd="0" presId="urn:microsoft.com/office/officeart/2018/2/layout/IconLabelDescriptionList"/>
    <dgm:cxn modelId="{AB87D4B8-BF39-4307-8A25-4815C87D4456}" type="presParOf" srcId="{B469B6CD-DAAA-44CB-86EC-D8D1EB919157}" destId="{929AAD0D-F96A-4721-B358-0070ECE43343}" srcOrd="4" destOrd="0" presId="urn:microsoft.com/office/officeart/2018/2/layout/IconLabelDescriptionList"/>
    <dgm:cxn modelId="{54878462-FA5D-4019-9159-6E02D17B1436}" type="presParOf" srcId="{D4697AEF-6362-463D-B2E7-3FB7786948C6}" destId="{0C435234-3320-4A7E-B23F-F9B599D06503}" srcOrd="3" destOrd="0" presId="urn:microsoft.com/office/officeart/2018/2/layout/IconLabelDescriptionList"/>
    <dgm:cxn modelId="{98AD9DD4-96B9-48B1-9D45-1ACE99AF82A1}" type="presParOf" srcId="{D4697AEF-6362-463D-B2E7-3FB7786948C6}" destId="{A22BD9C7-0222-4F05-8046-88A9EEC1221D}" srcOrd="4" destOrd="0" presId="urn:microsoft.com/office/officeart/2018/2/layout/IconLabelDescriptionList"/>
    <dgm:cxn modelId="{769E5BA8-60E9-45B3-B93B-D407745BEA0B}" type="presParOf" srcId="{A22BD9C7-0222-4F05-8046-88A9EEC1221D}" destId="{2D7F58A9-9569-474F-A24C-D66557944CEA}" srcOrd="0" destOrd="0" presId="urn:microsoft.com/office/officeart/2018/2/layout/IconLabelDescriptionList"/>
    <dgm:cxn modelId="{23B51652-DB67-4BB4-93F4-3E9D4632612D}" type="presParOf" srcId="{A22BD9C7-0222-4F05-8046-88A9EEC1221D}" destId="{1D0CA4D0-CEA5-44B3-B8F0-21083E7C5F75}" srcOrd="1" destOrd="0" presId="urn:microsoft.com/office/officeart/2018/2/layout/IconLabelDescriptionList"/>
    <dgm:cxn modelId="{CAE8DE66-D91B-4B77-A63B-C9D7029B16AB}" type="presParOf" srcId="{A22BD9C7-0222-4F05-8046-88A9EEC1221D}" destId="{2D6B45AF-1934-45BF-B39E-826DDB82CF86}" srcOrd="2" destOrd="0" presId="urn:microsoft.com/office/officeart/2018/2/layout/IconLabelDescriptionList"/>
    <dgm:cxn modelId="{DB62B2BC-F04F-4EEC-8C50-E50BA4C79111}" type="presParOf" srcId="{A22BD9C7-0222-4F05-8046-88A9EEC1221D}" destId="{EE53678D-F1D9-427E-97D9-6274A7007DF9}" srcOrd="3" destOrd="0" presId="urn:microsoft.com/office/officeart/2018/2/layout/IconLabelDescriptionList"/>
    <dgm:cxn modelId="{D3F9CFC3-6E33-49F5-81B1-88FC8F589D06}" type="presParOf" srcId="{A22BD9C7-0222-4F05-8046-88A9EEC1221D}" destId="{8287D4F1-CCA2-427A-B909-51C9AEBCD79C}" srcOrd="4" destOrd="0" presId="urn:microsoft.com/office/officeart/2018/2/layout/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19464D4-2241-4EF7-A9E5-0446A9B752D4}" type="doc">
      <dgm:prSet loTypeId="urn:microsoft.com/office/officeart/2005/8/layout/bProcess3" loCatId="process" qsTypeId="urn:microsoft.com/office/officeart/2005/8/quickstyle/simple1" qsCatId="simple" csTypeId="urn:microsoft.com/office/officeart/2005/8/colors/accent3_3" csCatId="accent3" phldr="1"/>
      <dgm:spPr/>
      <dgm:t>
        <a:bodyPr/>
        <a:lstStyle/>
        <a:p>
          <a:endParaRPr lang="en-US"/>
        </a:p>
      </dgm:t>
    </dgm:pt>
    <dgm:pt modelId="{7558F4AD-FF39-4F4F-AA70-41B8B7D72F25}">
      <dgm:prSet phldrT="[Text]"/>
      <dgm:spPr/>
      <dgm:t>
        <a:bodyPr/>
        <a:lstStyle/>
        <a:p>
          <a:r>
            <a:rPr lang="en-US" dirty="0"/>
            <a:t>Research driving forces</a:t>
          </a:r>
        </a:p>
      </dgm:t>
    </dgm:pt>
    <dgm:pt modelId="{1CD15D7D-32C8-4692-8845-8343AE5616C0}" type="parTrans" cxnId="{AF720F1D-5830-4EFC-8F80-8DB590B85DCA}">
      <dgm:prSet/>
      <dgm:spPr/>
      <dgm:t>
        <a:bodyPr/>
        <a:lstStyle/>
        <a:p>
          <a:endParaRPr lang="en-US"/>
        </a:p>
      </dgm:t>
    </dgm:pt>
    <dgm:pt modelId="{380B8F9D-2BD6-4B66-8BB7-5CC80971CC4D}" type="sibTrans" cxnId="{AF720F1D-5830-4EFC-8F80-8DB590B85DCA}">
      <dgm:prSet/>
      <dgm:spPr/>
      <dgm:t>
        <a:bodyPr/>
        <a:lstStyle/>
        <a:p>
          <a:endParaRPr lang="en-US"/>
        </a:p>
      </dgm:t>
    </dgm:pt>
    <dgm:pt modelId="{CB973CA7-87D9-4E2F-BAB6-7687C8C4F4F3}">
      <dgm:prSet phldrT="[Text]"/>
      <dgm:spPr/>
      <dgm:t>
        <a:bodyPr/>
        <a:lstStyle/>
        <a:p>
          <a:r>
            <a:rPr lang="en-US" dirty="0"/>
            <a:t>Determine patterns of interaction</a:t>
          </a:r>
        </a:p>
      </dgm:t>
    </dgm:pt>
    <dgm:pt modelId="{C8597873-73C6-4A9A-BB38-0207791ACEF5}" type="parTrans" cxnId="{3E6FFD35-4694-4142-8C4D-E5D575716187}">
      <dgm:prSet/>
      <dgm:spPr/>
      <dgm:t>
        <a:bodyPr/>
        <a:lstStyle/>
        <a:p>
          <a:endParaRPr lang="en-US"/>
        </a:p>
      </dgm:t>
    </dgm:pt>
    <dgm:pt modelId="{59277BE9-B692-43DC-85A9-5ACE26DA72B3}" type="sibTrans" cxnId="{3E6FFD35-4694-4142-8C4D-E5D575716187}">
      <dgm:prSet/>
      <dgm:spPr/>
      <dgm:t>
        <a:bodyPr/>
        <a:lstStyle/>
        <a:p>
          <a:endParaRPr lang="en-US"/>
        </a:p>
      </dgm:t>
    </dgm:pt>
    <dgm:pt modelId="{BFA30011-AB25-4857-AF0B-F57392328E16}">
      <dgm:prSet phldrT="[Text]"/>
      <dgm:spPr/>
      <dgm:t>
        <a:bodyPr/>
        <a:lstStyle/>
        <a:p>
          <a:r>
            <a:rPr lang="en-US" dirty="0"/>
            <a:t>Create scenarios</a:t>
          </a:r>
        </a:p>
      </dgm:t>
    </dgm:pt>
    <dgm:pt modelId="{AB56A146-3939-4604-AB43-303F26EF3938}" type="parTrans" cxnId="{7E204583-CC58-47A5-85CB-B6BD490C7855}">
      <dgm:prSet/>
      <dgm:spPr/>
      <dgm:t>
        <a:bodyPr/>
        <a:lstStyle/>
        <a:p>
          <a:endParaRPr lang="en-US"/>
        </a:p>
      </dgm:t>
    </dgm:pt>
    <dgm:pt modelId="{68495C7E-B2DE-41D0-9619-F59EBB081D31}" type="sibTrans" cxnId="{7E204583-CC58-47A5-85CB-B6BD490C7855}">
      <dgm:prSet/>
      <dgm:spPr/>
      <dgm:t>
        <a:bodyPr/>
        <a:lstStyle/>
        <a:p>
          <a:endParaRPr lang="en-US"/>
        </a:p>
      </dgm:t>
    </dgm:pt>
    <dgm:pt modelId="{04203379-6074-4CAF-8E1C-978B1C940835}">
      <dgm:prSet phldrT="[Text]"/>
      <dgm:spPr/>
      <dgm:t>
        <a:bodyPr/>
        <a:lstStyle/>
        <a:p>
          <a:r>
            <a:rPr lang="en-US" dirty="0"/>
            <a:t>Analyze implications</a:t>
          </a:r>
        </a:p>
      </dgm:t>
    </dgm:pt>
    <dgm:pt modelId="{808E1A21-80E4-45E4-926E-CAC2CCF1AD7C}" type="parTrans" cxnId="{A79A151C-5B53-42CB-9E25-3EDCA623F6A1}">
      <dgm:prSet/>
      <dgm:spPr/>
      <dgm:t>
        <a:bodyPr/>
        <a:lstStyle/>
        <a:p>
          <a:endParaRPr lang="en-US"/>
        </a:p>
      </dgm:t>
    </dgm:pt>
    <dgm:pt modelId="{C0CD52F9-58B2-480B-B843-E43460722514}" type="sibTrans" cxnId="{A79A151C-5B53-42CB-9E25-3EDCA623F6A1}">
      <dgm:prSet/>
      <dgm:spPr/>
      <dgm:t>
        <a:bodyPr/>
        <a:lstStyle/>
        <a:p>
          <a:endParaRPr lang="en-US"/>
        </a:p>
      </dgm:t>
    </dgm:pt>
    <dgm:pt modelId="{276DFDA1-8012-4EED-87E4-6137797AD568}">
      <dgm:prSet phldrT="[Text]"/>
      <dgm:spPr/>
      <dgm:t>
        <a:bodyPr/>
        <a:lstStyle/>
        <a:p>
          <a:r>
            <a:rPr lang="en-US" dirty="0"/>
            <a:t>Evaluate scenarios</a:t>
          </a:r>
        </a:p>
      </dgm:t>
    </dgm:pt>
    <dgm:pt modelId="{E99B1B7C-3C6B-4630-A09B-2BFFB31C2BA8}" type="parTrans" cxnId="{2A1E2293-18DE-40A5-923F-F200CF255F05}">
      <dgm:prSet/>
      <dgm:spPr/>
      <dgm:t>
        <a:bodyPr/>
        <a:lstStyle/>
        <a:p>
          <a:endParaRPr lang="en-US"/>
        </a:p>
      </dgm:t>
    </dgm:pt>
    <dgm:pt modelId="{9066BD1F-6F91-431E-B01D-D6BE894BAE08}" type="sibTrans" cxnId="{2A1E2293-18DE-40A5-923F-F200CF255F05}">
      <dgm:prSet/>
      <dgm:spPr/>
      <dgm:t>
        <a:bodyPr/>
        <a:lstStyle/>
        <a:p>
          <a:endParaRPr lang="en-US"/>
        </a:p>
      </dgm:t>
    </dgm:pt>
    <dgm:pt modelId="{5C93DFEE-6381-4C9C-A08C-0AFF44EFC861}" type="pres">
      <dgm:prSet presAssocID="{919464D4-2241-4EF7-A9E5-0446A9B752D4}" presName="Name0" presStyleCnt="0">
        <dgm:presLayoutVars>
          <dgm:dir/>
          <dgm:resizeHandles val="exact"/>
        </dgm:presLayoutVars>
      </dgm:prSet>
      <dgm:spPr/>
    </dgm:pt>
    <dgm:pt modelId="{2D32AE39-ACDA-4852-AC6B-AB2261D45236}" type="pres">
      <dgm:prSet presAssocID="{7558F4AD-FF39-4F4F-AA70-41B8B7D72F25}" presName="node" presStyleLbl="node1" presStyleIdx="0" presStyleCnt="5">
        <dgm:presLayoutVars>
          <dgm:bulletEnabled val="1"/>
        </dgm:presLayoutVars>
      </dgm:prSet>
      <dgm:spPr/>
    </dgm:pt>
    <dgm:pt modelId="{0E272EBF-6579-42B0-9CB2-6206A3C390FB}" type="pres">
      <dgm:prSet presAssocID="{380B8F9D-2BD6-4B66-8BB7-5CC80971CC4D}" presName="sibTrans" presStyleLbl="sibTrans1D1" presStyleIdx="0" presStyleCnt="4"/>
      <dgm:spPr/>
    </dgm:pt>
    <dgm:pt modelId="{5BEBC82E-A616-465C-A7CE-64BA20FCA8C2}" type="pres">
      <dgm:prSet presAssocID="{380B8F9D-2BD6-4B66-8BB7-5CC80971CC4D}" presName="connectorText" presStyleLbl="sibTrans1D1" presStyleIdx="0" presStyleCnt="4"/>
      <dgm:spPr/>
    </dgm:pt>
    <dgm:pt modelId="{81A7A13F-6FD6-4F97-AD6A-2A89F3B29E29}" type="pres">
      <dgm:prSet presAssocID="{CB973CA7-87D9-4E2F-BAB6-7687C8C4F4F3}" presName="node" presStyleLbl="node1" presStyleIdx="1" presStyleCnt="5">
        <dgm:presLayoutVars>
          <dgm:bulletEnabled val="1"/>
        </dgm:presLayoutVars>
      </dgm:prSet>
      <dgm:spPr/>
    </dgm:pt>
    <dgm:pt modelId="{C2CB1BE2-8A05-4985-8160-080D94F3961E}" type="pres">
      <dgm:prSet presAssocID="{59277BE9-B692-43DC-85A9-5ACE26DA72B3}" presName="sibTrans" presStyleLbl="sibTrans1D1" presStyleIdx="1" presStyleCnt="4"/>
      <dgm:spPr/>
    </dgm:pt>
    <dgm:pt modelId="{E8EC25D3-85DA-4389-B5DE-3D60339FBFA5}" type="pres">
      <dgm:prSet presAssocID="{59277BE9-B692-43DC-85A9-5ACE26DA72B3}" presName="connectorText" presStyleLbl="sibTrans1D1" presStyleIdx="1" presStyleCnt="4"/>
      <dgm:spPr/>
    </dgm:pt>
    <dgm:pt modelId="{0746E5CB-17C6-4B96-AA54-D4A30F95F9F2}" type="pres">
      <dgm:prSet presAssocID="{BFA30011-AB25-4857-AF0B-F57392328E16}" presName="node" presStyleLbl="node1" presStyleIdx="2" presStyleCnt="5">
        <dgm:presLayoutVars>
          <dgm:bulletEnabled val="1"/>
        </dgm:presLayoutVars>
      </dgm:prSet>
      <dgm:spPr/>
    </dgm:pt>
    <dgm:pt modelId="{8B9CEB29-3B59-4C63-A081-FB0F027CCD90}" type="pres">
      <dgm:prSet presAssocID="{68495C7E-B2DE-41D0-9619-F59EBB081D31}" presName="sibTrans" presStyleLbl="sibTrans1D1" presStyleIdx="2" presStyleCnt="4"/>
      <dgm:spPr/>
    </dgm:pt>
    <dgm:pt modelId="{865227A2-D441-4E20-98E6-0D30867A0FCD}" type="pres">
      <dgm:prSet presAssocID="{68495C7E-B2DE-41D0-9619-F59EBB081D31}" presName="connectorText" presStyleLbl="sibTrans1D1" presStyleIdx="2" presStyleCnt="4"/>
      <dgm:spPr/>
    </dgm:pt>
    <dgm:pt modelId="{A25DD041-D092-48F9-B4B6-AD57DE282EEF}" type="pres">
      <dgm:prSet presAssocID="{04203379-6074-4CAF-8E1C-978B1C940835}" presName="node" presStyleLbl="node1" presStyleIdx="3" presStyleCnt="5">
        <dgm:presLayoutVars>
          <dgm:bulletEnabled val="1"/>
        </dgm:presLayoutVars>
      </dgm:prSet>
      <dgm:spPr/>
    </dgm:pt>
    <dgm:pt modelId="{89C62B01-6EDE-49C4-B140-D8C60D9C50C9}" type="pres">
      <dgm:prSet presAssocID="{C0CD52F9-58B2-480B-B843-E43460722514}" presName="sibTrans" presStyleLbl="sibTrans1D1" presStyleIdx="3" presStyleCnt="4"/>
      <dgm:spPr/>
    </dgm:pt>
    <dgm:pt modelId="{168BF4AA-1026-4F98-B037-44F06633904C}" type="pres">
      <dgm:prSet presAssocID="{C0CD52F9-58B2-480B-B843-E43460722514}" presName="connectorText" presStyleLbl="sibTrans1D1" presStyleIdx="3" presStyleCnt="4"/>
      <dgm:spPr/>
    </dgm:pt>
    <dgm:pt modelId="{7E682EF0-EA2D-469D-B78C-A5336DD6CC56}" type="pres">
      <dgm:prSet presAssocID="{276DFDA1-8012-4EED-87E4-6137797AD568}" presName="node" presStyleLbl="node1" presStyleIdx="4" presStyleCnt="5">
        <dgm:presLayoutVars>
          <dgm:bulletEnabled val="1"/>
        </dgm:presLayoutVars>
      </dgm:prSet>
      <dgm:spPr/>
    </dgm:pt>
  </dgm:ptLst>
  <dgm:cxnLst>
    <dgm:cxn modelId="{66E61902-AA41-4927-846C-C8CED083DBEF}" type="presOf" srcId="{C0CD52F9-58B2-480B-B843-E43460722514}" destId="{168BF4AA-1026-4F98-B037-44F06633904C}" srcOrd="1" destOrd="0" presId="urn:microsoft.com/office/officeart/2005/8/layout/bProcess3"/>
    <dgm:cxn modelId="{17C34907-8CAD-4432-AB35-E2D592E6ACDB}" type="presOf" srcId="{C0CD52F9-58B2-480B-B843-E43460722514}" destId="{89C62B01-6EDE-49C4-B140-D8C60D9C50C9}" srcOrd="0" destOrd="0" presId="urn:microsoft.com/office/officeart/2005/8/layout/bProcess3"/>
    <dgm:cxn modelId="{A79A151C-5B53-42CB-9E25-3EDCA623F6A1}" srcId="{919464D4-2241-4EF7-A9E5-0446A9B752D4}" destId="{04203379-6074-4CAF-8E1C-978B1C940835}" srcOrd="3" destOrd="0" parTransId="{808E1A21-80E4-45E4-926E-CAC2CCF1AD7C}" sibTransId="{C0CD52F9-58B2-480B-B843-E43460722514}"/>
    <dgm:cxn modelId="{AF720F1D-5830-4EFC-8F80-8DB590B85DCA}" srcId="{919464D4-2241-4EF7-A9E5-0446A9B752D4}" destId="{7558F4AD-FF39-4F4F-AA70-41B8B7D72F25}" srcOrd="0" destOrd="0" parTransId="{1CD15D7D-32C8-4692-8845-8343AE5616C0}" sibTransId="{380B8F9D-2BD6-4B66-8BB7-5CC80971CC4D}"/>
    <dgm:cxn modelId="{DF7ACE2E-4C8C-4729-902A-DB9B1C4DECD7}" type="presOf" srcId="{59277BE9-B692-43DC-85A9-5ACE26DA72B3}" destId="{E8EC25D3-85DA-4389-B5DE-3D60339FBFA5}" srcOrd="1" destOrd="0" presId="urn:microsoft.com/office/officeart/2005/8/layout/bProcess3"/>
    <dgm:cxn modelId="{3E6FFD35-4694-4142-8C4D-E5D575716187}" srcId="{919464D4-2241-4EF7-A9E5-0446A9B752D4}" destId="{CB973CA7-87D9-4E2F-BAB6-7687C8C4F4F3}" srcOrd="1" destOrd="0" parTransId="{C8597873-73C6-4A9A-BB38-0207791ACEF5}" sibTransId="{59277BE9-B692-43DC-85A9-5ACE26DA72B3}"/>
    <dgm:cxn modelId="{9512AD3B-FEDF-4B57-9639-CF4981A6AE8E}" type="presOf" srcId="{59277BE9-B692-43DC-85A9-5ACE26DA72B3}" destId="{C2CB1BE2-8A05-4985-8160-080D94F3961E}" srcOrd="0" destOrd="0" presId="urn:microsoft.com/office/officeart/2005/8/layout/bProcess3"/>
    <dgm:cxn modelId="{538DF160-187F-4893-BA3B-5202218DF4BC}" type="presOf" srcId="{04203379-6074-4CAF-8E1C-978B1C940835}" destId="{A25DD041-D092-48F9-B4B6-AD57DE282EEF}" srcOrd="0" destOrd="0" presId="urn:microsoft.com/office/officeart/2005/8/layout/bProcess3"/>
    <dgm:cxn modelId="{30324263-53F1-4E3C-B145-5AD9AB3644B2}" type="presOf" srcId="{276DFDA1-8012-4EED-87E4-6137797AD568}" destId="{7E682EF0-EA2D-469D-B78C-A5336DD6CC56}" srcOrd="0" destOrd="0" presId="urn:microsoft.com/office/officeart/2005/8/layout/bProcess3"/>
    <dgm:cxn modelId="{3B9CFD66-670D-45F4-8285-9EE9293BCBD9}" type="presOf" srcId="{CB973CA7-87D9-4E2F-BAB6-7687C8C4F4F3}" destId="{81A7A13F-6FD6-4F97-AD6A-2A89F3B29E29}" srcOrd="0" destOrd="0" presId="urn:microsoft.com/office/officeart/2005/8/layout/bProcess3"/>
    <dgm:cxn modelId="{DC986D7D-8149-49E7-8A3A-16111D88D880}" type="presOf" srcId="{380B8F9D-2BD6-4B66-8BB7-5CC80971CC4D}" destId="{0E272EBF-6579-42B0-9CB2-6206A3C390FB}" srcOrd="0" destOrd="0" presId="urn:microsoft.com/office/officeart/2005/8/layout/bProcess3"/>
    <dgm:cxn modelId="{7E204583-CC58-47A5-85CB-B6BD490C7855}" srcId="{919464D4-2241-4EF7-A9E5-0446A9B752D4}" destId="{BFA30011-AB25-4857-AF0B-F57392328E16}" srcOrd="2" destOrd="0" parTransId="{AB56A146-3939-4604-AB43-303F26EF3938}" sibTransId="{68495C7E-B2DE-41D0-9619-F59EBB081D31}"/>
    <dgm:cxn modelId="{2A1E2293-18DE-40A5-923F-F200CF255F05}" srcId="{919464D4-2241-4EF7-A9E5-0446A9B752D4}" destId="{276DFDA1-8012-4EED-87E4-6137797AD568}" srcOrd="4" destOrd="0" parTransId="{E99B1B7C-3C6B-4630-A09B-2BFFB31C2BA8}" sibTransId="{9066BD1F-6F91-431E-B01D-D6BE894BAE08}"/>
    <dgm:cxn modelId="{7AF55D95-E24C-437B-B9F8-F70AE40F10FA}" type="presOf" srcId="{68495C7E-B2DE-41D0-9619-F59EBB081D31}" destId="{865227A2-D441-4E20-98E6-0D30867A0FCD}" srcOrd="1" destOrd="0" presId="urn:microsoft.com/office/officeart/2005/8/layout/bProcess3"/>
    <dgm:cxn modelId="{B2679A97-37D5-45A1-9DE2-974411A86417}" type="presOf" srcId="{BFA30011-AB25-4857-AF0B-F57392328E16}" destId="{0746E5CB-17C6-4B96-AA54-D4A30F95F9F2}" srcOrd="0" destOrd="0" presId="urn:microsoft.com/office/officeart/2005/8/layout/bProcess3"/>
    <dgm:cxn modelId="{E54D9DA8-6FC7-433D-8305-1822E40EA690}" type="presOf" srcId="{380B8F9D-2BD6-4B66-8BB7-5CC80971CC4D}" destId="{5BEBC82E-A616-465C-A7CE-64BA20FCA8C2}" srcOrd="1" destOrd="0" presId="urn:microsoft.com/office/officeart/2005/8/layout/bProcess3"/>
    <dgm:cxn modelId="{4E15FDDE-5F55-4F31-AD3F-49367B7BFD95}" type="presOf" srcId="{919464D4-2241-4EF7-A9E5-0446A9B752D4}" destId="{5C93DFEE-6381-4C9C-A08C-0AFF44EFC861}" srcOrd="0" destOrd="0" presId="urn:microsoft.com/office/officeart/2005/8/layout/bProcess3"/>
    <dgm:cxn modelId="{5636A9E1-11CB-4264-BFEF-E8111747153B}" type="presOf" srcId="{7558F4AD-FF39-4F4F-AA70-41B8B7D72F25}" destId="{2D32AE39-ACDA-4852-AC6B-AB2261D45236}" srcOrd="0" destOrd="0" presId="urn:microsoft.com/office/officeart/2005/8/layout/bProcess3"/>
    <dgm:cxn modelId="{DE548AF8-08F8-4F66-B9F7-048971F3CA26}" type="presOf" srcId="{68495C7E-B2DE-41D0-9619-F59EBB081D31}" destId="{8B9CEB29-3B59-4C63-A081-FB0F027CCD90}" srcOrd="0" destOrd="0" presId="urn:microsoft.com/office/officeart/2005/8/layout/bProcess3"/>
    <dgm:cxn modelId="{A9F33816-C9CB-479A-824F-0DE95478DEC0}" type="presParOf" srcId="{5C93DFEE-6381-4C9C-A08C-0AFF44EFC861}" destId="{2D32AE39-ACDA-4852-AC6B-AB2261D45236}" srcOrd="0" destOrd="0" presId="urn:microsoft.com/office/officeart/2005/8/layout/bProcess3"/>
    <dgm:cxn modelId="{8326FFC6-3333-465C-831E-B29472143A60}" type="presParOf" srcId="{5C93DFEE-6381-4C9C-A08C-0AFF44EFC861}" destId="{0E272EBF-6579-42B0-9CB2-6206A3C390FB}" srcOrd="1" destOrd="0" presId="urn:microsoft.com/office/officeart/2005/8/layout/bProcess3"/>
    <dgm:cxn modelId="{5D9DD2F7-8C17-410A-887E-C5291C741FA6}" type="presParOf" srcId="{0E272EBF-6579-42B0-9CB2-6206A3C390FB}" destId="{5BEBC82E-A616-465C-A7CE-64BA20FCA8C2}" srcOrd="0" destOrd="0" presId="urn:microsoft.com/office/officeart/2005/8/layout/bProcess3"/>
    <dgm:cxn modelId="{94307BC0-6E6E-46D9-BEE2-023CC237C323}" type="presParOf" srcId="{5C93DFEE-6381-4C9C-A08C-0AFF44EFC861}" destId="{81A7A13F-6FD6-4F97-AD6A-2A89F3B29E29}" srcOrd="2" destOrd="0" presId="urn:microsoft.com/office/officeart/2005/8/layout/bProcess3"/>
    <dgm:cxn modelId="{BA8E48C9-F815-4A1B-B330-6416D5B6DD49}" type="presParOf" srcId="{5C93DFEE-6381-4C9C-A08C-0AFF44EFC861}" destId="{C2CB1BE2-8A05-4985-8160-080D94F3961E}" srcOrd="3" destOrd="0" presId="urn:microsoft.com/office/officeart/2005/8/layout/bProcess3"/>
    <dgm:cxn modelId="{1EFE7F1B-112C-419C-8E6E-DEC57721955D}" type="presParOf" srcId="{C2CB1BE2-8A05-4985-8160-080D94F3961E}" destId="{E8EC25D3-85DA-4389-B5DE-3D60339FBFA5}" srcOrd="0" destOrd="0" presId="urn:microsoft.com/office/officeart/2005/8/layout/bProcess3"/>
    <dgm:cxn modelId="{D5122AC6-CCCA-49CD-9863-6C10EDBFD857}" type="presParOf" srcId="{5C93DFEE-6381-4C9C-A08C-0AFF44EFC861}" destId="{0746E5CB-17C6-4B96-AA54-D4A30F95F9F2}" srcOrd="4" destOrd="0" presId="urn:microsoft.com/office/officeart/2005/8/layout/bProcess3"/>
    <dgm:cxn modelId="{B7A3DAC3-A886-4182-B2F2-8D863C4D37A7}" type="presParOf" srcId="{5C93DFEE-6381-4C9C-A08C-0AFF44EFC861}" destId="{8B9CEB29-3B59-4C63-A081-FB0F027CCD90}" srcOrd="5" destOrd="0" presId="urn:microsoft.com/office/officeart/2005/8/layout/bProcess3"/>
    <dgm:cxn modelId="{85B3F70A-FCF9-4871-B95C-A9BCEFBBDBEC}" type="presParOf" srcId="{8B9CEB29-3B59-4C63-A081-FB0F027CCD90}" destId="{865227A2-D441-4E20-98E6-0D30867A0FCD}" srcOrd="0" destOrd="0" presId="urn:microsoft.com/office/officeart/2005/8/layout/bProcess3"/>
    <dgm:cxn modelId="{8866BCB4-0394-4BD5-BC8D-71CE2BF6B1A8}" type="presParOf" srcId="{5C93DFEE-6381-4C9C-A08C-0AFF44EFC861}" destId="{A25DD041-D092-48F9-B4B6-AD57DE282EEF}" srcOrd="6" destOrd="0" presId="urn:microsoft.com/office/officeart/2005/8/layout/bProcess3"/>
    <dgm:cxn modelId="{0A9E977E-32E0-4C36-AAB0-A8F7A7835FD1}" type="presParOf" srcId="{5C93DFEE-6381-4C9C-A08C-0AFF44EFC861}" destId="{89C62B01-6EDE-49C4-B140-D8C60D9C50C9}" srcOrd="7" destOrd="0" presId="urn:microsoft.com/office/officeart/2005/8/layout/bProcess3"/>
    <dgm:cxn modelId="{EF48BE38-190D-44C4-B516-82D9341722E0}" type="presParOf" srcId="{89C62B01-6EDE-49C4-B140-D8C60D9C50C9}" destId="{168BF4AA-1026-4F98-B037-44F06633904C}" srcOrd="0" destOrd="0" presId="urn:microsoft.com/office/officeart/2005/8/layout/bProcess3"/>
    <dgm:cxn modelId="{FE16C542-BF74-401F-90FA-98F134FB39E4}" type="presParOf" srcId="{5C93DFEE-6381-4C9C-A08C-0AFF44EFC861}" destId="{7E682EF0-EA2D-469D-B78C-A5336DD6CC56}" srcOrd="8"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5FBFFE7-F531-4518-890D-4A3072EDF56C}" type="doc">
      <dgm:prSet loTypeId="urn:microsoft.com/office/officeart/2005/8/layout/vList2" loCatId="list" qsTypeId="urn:microsoft.com/office/officeart/2005/8/quickstyle/simple1" qsCatId="simple" csTypeId="urn:microsoft.com/office/officeart/2005/8/colors/accent4_2" csCatId="accent4"/>
      <dgm:spPr/>
      <dgm:t>
        <a:bodyPr/>
        <a:lstStyle/>
        <a:p>
          <a:endParaRPr lang="en-US"/>
        </a:p>
      </dgm:t>
    </dgm:pt>
    <dgm:pt modelId="{CF3ECEC2-7170-442B-8407-988F17979A87}">
      <dgm:prSet/>
      <dgm:spPr/>
      <dgm:t>
        <a:bodyPr/>
        <a:lstStyle/>
        <a:p>
          <a:pPr rtl="0"/>
          <a:r>
            <a:rPr lang="en-US" dirty="0"/>
            <a:t>Provides an analytical framework and process for understanding complex issues and responding to change</a:t>
          </a:r>
        </a:p>
      </dgm:t>
    </dgm:pt>
    <dgm:pt modelId="{D07C4458-750E-45D2-B905-6AD1CCB994D3}" type="parTrans" cxnId="{64AFCB02-5163-4685-B03B-1551971A035C}">
      <dgm:prSet/>
      <dgm:spPr/>
      <dgm:t>
        <a:bodyPr/>
        <a:lstStyle/>
        <a:p>
          <a:endParaRPr lang="en-US"/>
        </a:p>
      </dgm:t>
    </dgm:pt>
    <dgm:pt modelId="{7C465488-E9EC-4F02-AD72-509BACA8A5D4}" type="sibTrans" cxnId="{64AFCB02-5163-4685-B03B-1551971A035C}">
      <dgm:prSet/>
      <dgm:spPr/>
      <dgm:t>
        <a:bodyPr/>
        <a:lstStyle/>
        <a:p>
          <a:endParaRPr lang="en-US"/>
        </a:p>
      </dgm:t>
    </dgm:pt>
    <dgm:pt modelId="{AD265975-6CAF-43FD-9869-93FC5623595F}">
      <dgm:prSet/>
      <dgm:spPr/>
      <dgm:t>
        <a:bodyPr/>
        <a:lstStyle/>
        <a:p>
          <a:pPr rtl="0"/>
          <a:r>
            <a:rPr lang="en-US"/>
            <a:t>Facilitates consensus building by giving communities the capacity to participate actively in planning</a:t>
          </a:r>
        </a:p>
      </dgm:t>
    </dgm:pt>
    <dgm:pt modelId="{66C7A776-352F-455A-A1BC-B30F9E465EFD}" type="parTrans" cxnId="{3230898A-6718-4D00-A869-7D16F8A6A3BE}">
      <dgm:prSet/>
      <dgm:spPr/>
      <dgm:t>
        <a:bodyPr/>
        <a:lstStyle/>
        <a:p>
          <a:endParaRPr lang="en-US"/>
        </a:p>
      </dgm:t>
    </dgm:pt>
    <dgm:pt modelId="{3A60403D-484E-4C64-98FE-610AA2EFBFEA}" type="sibTrans" cxnId="{3230898A-6718-4D00-A869-7D16F8A6A3BE}">
      <dgm:prSet/>
      <dgm:spPr/>
      <dgm:t>
        <a:bodyPr/>
        <a:lstStyle/>
        <a:p>
          <a:endParaRPr lang="en-US"/>
        </a:p>
      </dgm:t>
    </dgm:pt>
    <dgm:pt modelId="{47563DAA-B3C9-4BE1-8B72-A5A53CBDA8B4}">
      <dgm:prSet/>
      <dgm:spPr/>
      <dgm:t>
        <a:bodyPr/>
        <a:lstStyle/>
        <a:p>
          <a:pPr rtl="0"/>
          <a:r>
            <a:rPr lang="en-US" dirty="0"/>
            <a:t>Includes tools and techniques to assess the impact of transportation and other public policy choices on a community</a:t>
          </a:r>
        </a:p>
      </dgm:t>
    </dgm:pt>
    <dgm:pt modelId="{9CD5D474-E092-4460-B7AD-2F3B81F24531}" type="parTrans" cxnId="{80DA8124-6961-4FA5-B329-7D185547C7DB}">
      <dgm:prSet/>
      <dgm:spPr/>
      <dgm:t>
        <a:bodyPr/>
        <a:lstStyle/>
        <a:p>
          <a:endParaRPr lang="en-US"/>
        </a:p>
      </dgm:t>
    </dgm:pt>
    <dgm:pt modelId="{F55FF26A-5812-42C9-9B77-7A0BD706B85B}" type="sibTrans" cxnId="{80DA8124-6961-4FA5-B329-7D185547C7DB}">
      <dgm:prSet/>
      <dgm:spPr/>
      <dgm:t>
        <a:bodyPr/>
        <a:lstStyle/>
        <a:p>
          <a:endParaRPr lang="en-US"/>
        </a:p>
      </dgm:t>
    </dgm:pt>
    <dgm:pt modelId="{4DD4334A-F5D9-4972-9C5D-6895C78B78BF}">
      <dgm:prSet/>
      <dgm:spPr/>
      <dgm:t>
        <a:bodyPr/>
        <a:lstStyle/>
        <a:p>
          <a:pPr rtl="0"/>
          <a:r>
            <a:rPr lang="en-US"/>
            <a:t>Allows the opportunity to recognize the impact of tradeoffs among competing goals</a:t>
          </a:r>
        </a:p>
      </dgm:t>
    </dgm:pt>
    <dgm:pt modelId="{202FE418-1672-4762-B1FA-6C38172C873F}" type="parTrans" cxnId="{5106EFF2-6763-474E-B89E-4C0ED69E25F0}">
      <dgm:prSet/>
      <dgm:spPr/>
      <dgm:t>
        <a:bodyPr/>
        <a:lstStyle/>
        <a:p>
          <a:endParaRPr lang="en-US"/>
        </a:p>
      </dgm:t>
    </dgm:pt>
    <dgm:pt modelId="{47045994-CFBD-40B2-B418-72B5ECE00FD2}" type="sibTrans" cxnId="{5106EFF2-6763-474E-B89E-4C0ED69E25F0}">
      <dgm:prSet/>
      <dgm:spPr/>
      <dgm:t>
        <a:bodyPr/>
        <a:lstStyle/>
        <a:p>
          <a:endParaRPr lang="en-US"/>
        </a:p>
      </dgm:t>
    </dgm:pt>
    <dgm:pt modelId="{B5E278B4-BD86-489E-BFE3-9B5155FDADA4}" type="pres">
      <dgm:prSet presAssocID="{55FBFFE7-F531-4518-890D-4A3072EDF56C}" presName="linear" presStyleCnt="0">
        <dgm:presLayoutVars>
          <dgm:animLvl val="lvl"/>
          <dgm:resizeHandles val="exact"/>
        </dgm:presLayoutVars>
      </dgm:prSet>
      <dgm:spPr/>
    </dgm:pt>
    <dgm:pt modelId="{3E2F8E53-C3D9-423D-AC40-39238D69020E}" type="pres">
      <dgm:prSet presAssocID="{CF3ECEC2-7170-442B-8407-988F17979A87}" presName="parentText" presStyleLbl="node1" presStyleIdx="0" presStyleCnt="4">
        <dgm:presLayoutVars>
          <dgm:chMax val="0"/>
          <dgm:bulletEnabled val="1"/>
        </dgm:presLayoutVars>
      </dgm:prSet>
      <dgm:spPr/>
    </dgm:pt>
    <dgm:pt modelId="{D2A5210C-A270-4E62-B3F6-4A2263568B18}" type="pres">
      <dgm:prSet presAssocID="{7C465488-E9EC-4F02-AD72-509BACA8A5D4}" presName="spacer" presStyleCnt="0"/>
      <dgm:spPr/>
    </dgm:pt>
    <dgm:pt modelId="{363869BB-081C-41AF-9184-7525B86A531D}" type="pres">
      <dgm:prSet presAssocID="{AD265975-6CAF-43FD-9869-93FC5623595F}" presName="parentText" presStyleLbl="node1" presStyleIdx="1" presStyleCnt="4">
        <dgm:presLayoutVars>
          <dgm:chMax val="0"/>
          <dgm:bulletEnabled val="1"/>
        </dgm:presLayoutVars>
      </dgm:prSet>
      <dgm:spPr/>
    </dgm:pt>
    <dgm:pt modelId="{84C99367-7FC7-4E0C-B1DD-DE69EC45D598}" type="pres">
      <dgm:prSet presAssocID="{3A60403D-484E-4C64-98FE-610AA2EFBFEA}" presName="spacer" presStyleCnt="0"/>
      <dgm:spPr/>
    </dgm:pt>
    <dgm:pt modelId="{4FDC2390-6CEE-4003-ABB3-6132B0E5E2B4}" type="pres">
      <dgm:prSet presAssocID="{47563DAA-B3C9-4BE1-8B72-A5A53CBDA8B4}" presName="parentText" presStyleLbl="node1" presStyleIdx="2" presStyleCnt="4">
        <dgm:presLayoutVars>
          <dgm:chMax val="0"/>
          <dgm:bulletEnabled val="1"/>
        </dgm:presLayoutVars>
      </dgm:prSet>
      <dgm:spPr/>
    </dgm:pt>
    <dgm:pt modelId="{3E780E5D-ECF7-4285-92A3-B8D1A2025236}" type="pres">
      <dgm:prSet presAssocID="{F55FF26A-5812-42C9-9B77-7A0BD706B85B}" presName="spacer" presStyleCnt="0"/>
      <dgm:spPr/>
    </dgm:pt>
    <dgm:pt modelId="{F62B21AE-C0A9-439D-B9E6-46A4663BA229}" type="pres">
      <dgm:prSet presAssocID="{4DD4334A-F5D9-4972-9C5D-6895C78B78BF}" presName="parentText" presStyleLbl="node1" presStyleIdx="3" presStyleCnt="4">
        <dgm:presLayoutVars>
          <dgm:chMax val="0"/>
          <dgm:bulletEnabled val="1"/>
        </dgm:presLayoutVars>
      </dgm:prSet>
      <dgm:spPr/>
    </dgm:pt>
  </dgm:ptLst>
  <dgm:cxnLst>
    <dgm:cxn modelId="{64AFCB02-5163-4685-B03B-1551971A035C}" srcId="{55FBFFE7-F531-4518-890D-4A3072EDF56C}" destId="{CF3ECEC2-7170-442B-8407-988F17979A87}" srcOrd="0" destOrd="0" parTransId="{D07C4458-750E-45D2-B905-6AD1CCB994D3}" sibTransId="{7C465488-E9EC-4F02-AD72-509BACA8A5D4}"/>
    <dgm:cxn modelId="{AD14C907-20B7-453F-BED8-DA0037E12BC3}" type="presOf" srcId="{47563DAA-B3C9-4BE1-8B72-A5A53CBDA8B4}" destId="{4FDC2390-6CEE-4003-ABB3-6132B0E5E2B4}" srcOrd="0" destOrd="0" presId="urn:microsoft.com/office/officeart/2005/8/layout/vList2"/>
    <dgm:cxn modelId="{80DA8124-6961-4FA5-B329-7D185547C7DB}" srcId="{55FBFFE7-F531-4518-890D-4A3072EDF56C}" destId="{47563DAA-B3C9-4BE1-8B72-A5A53CBDA8B4}" srcOrd="2" destOrd="0" parTransId="{9CD5D474-E092-4460-B7AD-2F3B81F24531}" sibTransId="{F55FF26A-5812-42C9-9B77-7A0BD706B85B}"/>
    <dgm:cxn modelId="{D8F3D62A-64C8-4799-8DF8-484B20E35E3F}" type="presOf" srcId="{CF3ECEC2-7170-442B-8407-988F17979A87}" destId="{3E2F8E53-C3D9-423D-AC40-39238D69020E}" srcOrd="0" destOrd="0" presId="urn:microsoft.com/office/officeart/2005/8/layout/vList2"/>
    <dgm:cxn modelId="{8B84803C-B101-4210-A518-9F4109322BDD}" type="presOf" srcId="{55FBFFE7-F531-4518-890D-4A3072EDF56C}" destId="{B5E278B4-BD86-489E-BFE3-9B5155FDADA4}" srcOrd="0" destOrd="0" presId="urn:microsoft.com/office/officeart/2005/8/layout/vList2"/>
    <dgm:cxn modelId="{3230898A-6718-4D00-A869-7D16F8A6A3BE}" srcId="{55FBFFE7-F531-4518-890D-4A3072EDF56C}" destId="{AD265975-6CAF-43FD-9869-93FC5623595F}" srcOrd="1" destOrd="0" parTransId="{66C7A776-352F-455A-A1BC-B30F9E465EFD}" sibTransId="{3A60403D-484E-4C64-98FE-610AA2EFBFEA}"/>
    <dgm:cxn modelId="{CB95A193-A346-4605-A005-08B3451F93B1}" type="presOf" srcId="{4DD4334A-F5D9-4972-9C5D-6895C78B78BF}" destId="{F62B21AE-C0A9-439D-B9E6-46A4663BA229}" srcOrd="0" destOrd="0" presId="urn:microsoft.com/office/officeart/2005/8/layout/vList2"/>
    <dgm:cxn modelId="{F1B83EBD-12B7-407C-A2DD-E23E7046D53A}" type="presOf" srcId="{AD265975-6CAF-43FD-9869-93FC5623595F}" destId="{363869BB-081C-41AF-9184-7525B86A531D}" srcOrd="0" destOrd="0" presId="urn:microsoft.com/office/officeart/2005/8/layout/vList2"/>
    <dgm:cxn modelId="{5106EFF2-6763-474E-B89E-4C0ED69E25F0}" srcId="{55FBFFE7-F531-4518-890D-4A3072EDF56C}" destId="{4DD4334A-F5D9-4972-9C5D-6895C78B78BF}" srcOrd="3" destOrd="0" parTransId="{202FE418-1672-4762-B1FA-6C38172C873F}" sibTransId="{47045994-CFBD-40B2-B418-72B5ECE00FD2}"/>
    <dgm:cxn modelId="{614D6170-142D-4C23-90CA-AA7C24E54CEA}" type="presParOf" srcId="{B5E278B4-BD86-489E-BFE3-9B5155FDADA4}" destId="{3E2F8E53-C3D9-423D-AC40-39238D69020E}" srcOrd="0" destOrd="0" presId="urn:microsoft.com/office/officeart/2005/8/layout/vList2"/>
    <dgm:cxn modelId="{02D340DD-388C-490F-B86F-4B9207E16C08}" type="presParOf" srcId="{B5E278B4-BD86-489E-BFE3-9B5155FDADA4}" destId="{D2A5210C-A270-4E62-B3F6-4A2263568B18}" srcOrd="1" destOrd="0" presId="urn:microsoft.com/office/officeart/2005/8/layout/vList2"/>
    <dgm:cxn modelId="{6536483A-5997-4C7D-A524-EA75E8C1A269}" type="presParOf" srcId="{B5E278B4-BD86-489E-BFE3-9B5155FDADA4}" destId="{363869BB-081C-41AF-9184-7525B86A531D}" srcOrd="2" destOrd="0" presId="urn:microsoft.com/office/officeart/2005/8/layout/vList2"/>
    <dgm:cxn modelId="{3D953539-4782-4953-BD96-62791A77A469}" type="presParOf" srcId="{B5E278B4-BD86-489E-BFE3-9B5155FDADA4}" destId="{84C99367-7FC7-4E0C-B1DD-DE69EC45D598}" srcOrd="3" destOrd="0" presId="urn:microsoft.com/office/officeart/2005/8/layout/vList2"/>
    <dgm:cxn modelId="{AD0DD76A-4A09-426E-87E5-BD35B28F61AD}" type="presParOf" srcId="{B5E278B4-BD86-489E-BFE3-9B5155FDADA4}" destId="{4FDC2390-6CEE-4003-ABB3-6132B0E5E2B4}" srcOrd="4" destOrd="0" presId="urn:microsoft.com/office/officeart/2005/8/layout/vList2"/>
    <dgm:cxn modelId="{9486DF6B-CA44-4919-81E8-23F21007B7CE}" type="presParOf" srcId="{B5E278B4-BD86-489E-BFE3-9B5155FDADA4}" destId="{3E780E5D-ECF7-4285-92A3-B8D1A2025236}" srcOrd="5" destOrd="0" presId="urn:microsoft.com/office/officeart/2005/8/layout/vList2"/>
    <dgm:cxn modelId="{C378B5A1-4784-4D90-BD81-16A27870C035}" type="presParOf" srcId="{B5E278B4-BD86-489E-BFE3-9B5155FDADA4}" destId="{F62B21AE-C0A9-439D-B9E6-46A4663BA229}" srcOrd="6"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4F4FD72-24E4-47E4-B48F-DA1EA8EA84E3}" type="doc">
      <dgm:prSet loTypeId="urn:microsoft.com/office/officeart/2018/5/layout/CenteredIconLabelDescriptionList" loCatId="icon" qsTypeId="urn:microsoft.com/office/officeart/2005/8/quickstyle/simple1" qsCatId="simple" csTypeId="urn:microsoft.com/office/officeart/2005/8/colors/accent1_2" csCatId="accent1" phldr="1"/>
      <dgm:spPr/>
      <dgm:t>
        <a:bodyPr/>
        <a:lstStyle/>
        <a:p>
          <a:endParaRPr lang="en-US"/>
        </a:p>
      </dgm:t>
    </dgm:pt>
    <dgm:pt modelId="{82E62E44-276F-4732-B84C-0A1DED2FE778}">
      <dgm:prSet phldrT="[Text]"/>
      <dgm:spPr/>
      <dgm:t>
        <a:bodyPr/>
        <a:lstStyle/>
        <a:p>
          <a:pPr>
            <a:lnSpc>
              <a:spcPct val="100000"/>
            </a:lnSpc>
            <a:defRPr b="1"/>
          </a:pPr>
          <a:r>
            <a:rPr lang="en-US"/>
            <a:t>System Level</a:t>
          </a:r>
        </a:p>
      </dgm:t>
    </dgm:pt>
    <dgm:pt modelId="{E42E58EF-A421-4B51-89D5-96B10F5179B4}" type="parTrans" cxnId="{FE6CCC69-E6C8-40CA-AAD7-D381BE9557C5}">
      <dgm:prSet/>
      <dgm:spPr/>
      <dgm:t>
        <a:bodyPr/>
        <a:lstStyle/>
        <a:p>
          <a:endParaRPr lang="en-US"/>
        </a:p>
      </dgm:t>
    </dgm:pt>
    <dgm:pt modelId="{BC58D436-EAA0-4B1D-9048-64ACDB7D7271}" type="sibTrans" cxnId="{FE6CCC69-E6C8-40CA-AAD7-D381BE9557C5}">
      <dgm:prSet/>
      <dgm:spPr/>
      <dgm:t>
        <a:bodyPr/>
        <a:lstStyle/>
        <a:p>
          <a:endParaRPr lang="en-US"/>
        </a:p>
      </dgm:t>
    </dgm:pt>
    <dgm:pt modelId="{220902E6-95ED-472A-8AEF-2B955D8E74BD}">
      <dgm:prSet phldrT="[Text]"/>
      <dgm:spPr/>
      <dgm:t>
        <a:bodyPr/>
        <a:lstStyle/>
        <a:p>
          <a:pPr>
            <a:lnSpc>
              <a:spcPct val="100000"/>
            </a:lnSpc>
          </a:pPr>
          <a:r>
            <a:rPr lang="en-US" dirty="0"/>
            <a:t>Average trip length by purpose</a:t>
          </a:r>
        </a:p>
      </dgm:t>
    </dgm:pt>
    <dgm:pt modelId="{80310949-9AAA-4E79-9828-277B7B5F6674}" type="parTrans" cxnId="{483A45F2-EF05-4208-802B-1A53A616D374}">
      <dgm:prSet/>
      <dgm:spPr/>
      <dgm:t>
        <a:bodyPr/>
        <a:lstStyle/>
        <a:p>
          <a:endParaRPr lang="en-US"/>
        </a:p>
      </dgm:t>
    </dgm:pt>
    <dgm:pt modelId="{3345DF33-3C49-42F9-8867-E058A681C4DF}" type="sibTrans" cxnId="{483A45F2-EF05-4208-802B-1A53A616D374}">
      <dgm:prSet/>
      <dgm:spPr/>
      <dgm:t>
        <a:bodyPr/>
        <a:lstStyle/>
        <a:p>
          <a:endParaRPr lang="en-US"/>
        </a:p>
      </dgm:t>
    </dgm:pt>
    <dgm:pt modelId="{BAB78837-C57B-4098-A256-4929859673EC}">
      <dgm:prSet phldrT="[Text]"/>
      <dgm:spPr/>
      <dgm:t>
        <a:bodyPr/>
        <a:lstStyle/>
        <a:p>
          <a:pPr>
            <a:lnSpc>
              <a:spcPct val="100000"/>
            </a:lnSpc>
            <a:defRPr b="1"/>
          </a:pPr>
          <a:r>
            <a:rPr lang="en-US" dirty="0"/>
            <a:t>Project Level</a:t>
          </a:r>
        </a:p>
      </dgm:t>
    </dgm:pt>
    <dgm:pt modelId="{326AE473-FDA7-409F-B060-6463629FBAB5}" type="parTrans" cxnId="{ECA01F49-993E-4061-A029-35ACBA78D24E}">
      <dgm:prSet/>
      <dgm:spPr/>
      <dgm:t>
        <a:bodyPr/>
        <a:lstStyle/>
        <a:p>
          <a:endParaRPr lang="en-US"/>
        </a:p>
      </dgm:t>
    </dgm:pt>
    <dgm:pt modelId="{37E52443-4ED6-40C9-98C3-E4334CAC0A4C}" type="sibTrans" cxnId="{ECA01F49-993E-4061-A029-35ACBA78D24E}">
      <dgm:prSet/>
      <dgm:spPr/>
      <dgm:t>
        <a:bodyPr/>
        <a:lstStyle/>
        <a:p>
          <a:endParaRPr lang="en-US"/>
        </a:p>
      </dgm:t>
    </dgm:pt>
    <dgm:pt modelId="{DC7E83B5-EE13-47A9-B1B2-7FDD2A3E0038}">
      <dgm:prSet phldrT="[Text]"/>
      <dgm:spPr/>
      <dgm:t>
        <a:bodyPr/>
        <a:lstStyle/>
        <a:p>
          <a:pPr>
            <a:lnSpc>
              <a:spcPct val="100000"/>
            </a:lnSpc>
          </a:pPr>
          <a:r>
            <a:rPr lang="en-US" dirty="0"/>
            <a:t>Demand</a:t>
          </a:r>
        </a:p>
      </dgm:t>
    </dgm:pt>
    <dgm:pt modelId="{3AB6D8F4-612A-4D1E-8403-84211BD25DB1}" type="parTrans" cxnId="{F613D748-67C5-4BF2-ABDC-A58BAE14AAA7}">
      <dgm:prSet/>
      <dgm:spPr/>
      <dgm:t>
        <a:bodyPr/>
        <a:lstStyle/>
        <a:p>
          <a:endParaRPr lang="en-US"/>
        </a:p>
      </dgm:t>
    </dgm:pt>
    <dgm:pt modelId="{B1CFF544-8583-43F5-BEE9-BE8640E504A8}" type="sibTrans" cxnId="{F613D748-67C5-4BF2-ABDC-A58BAE14AAA7}">
      <dgm:prSet/>
      <dgm:spPr/>
      <dgm:t>
        <a:bodyPr/>
        <a:lstStyle/>
        <a:p>
          <a:endParaRPr lang="en-US"/>
        </a:p>
      </dgm:t>
    </dgm:pt>
    <dgm:pt modelId="{9120B118-9442-41C6-9621-CE97C43770A5}">
      <dgm:prSet phldrT="[Text]"/>
      <dgm:spPr/>
      <dgm:t>
        <a:bodyPr/>
        <a:lstStyle/>
        <a:p>
          <a:pPr>
            <a:lnSpc>
              <a:spcPct val="100000"/>
            </a:lnSpc>
          </a:pPr>
          <a:r>
            <a:rPr lang="en-US" dirty="0"/>
            <a:t>Vehicle miles traveled (total and congested)</a:t>
          </a:r>
        </a:p>
      </dgm:t>
    </dgm:pt>
    <dgm:pt modelId="{46C5CE2B-796A-419D-B4C5-52002F70509E}" type="parTrans" cxnId="{0BEFD06F-0F2E-44DD-8576-D9ACDE913532}">
      <dgm:prSet/>
      <dgm:spPr/>
      <dgm:t>
        <a:bodyPr/>
        <a:lstStyle/>
        <a:p>
          <a:endParaRPr lang="en-US"/>
        </a:p>
      </dgm:t>
    </dgm:pt>
    <dgm:pt modelId="{2099E180-24B1-4B77-AA46-5A3320BE439D}" type="sibTrans" cxnId="{0BEFD06F-0F2E-44DD-8576-D9ACDE913532}">
      <dgm:prSet/>
      <dgm:spPr/>
      <dgm:t>
        <a:bodyPr/>
        <a:lstStyle/>
        <a:p>
          <a:endParaRPr lang="en-US"/>
        </a:p>
      </dgm:t>
    </dgm:pt>
    <dgm:pt modelId="{E4712A5E-3F9C-4C67-99AE-B98C1A0FEB4D}">
      <dgm:prSet phldrT="[Text]"/>
      <dgm:spPr/>
      <dgm:t>
        <a:bodyPr/>
        <a:lstStyle/>
        <a:p>
          <a:pPr>
            <a:lnSpc>
              <a:spcPct val="100000"/>
            </a:lnSpc>
          </a:pPr>
          <a:r>
            <a:rPr lang="en-US" dirty="0"/>
            <a:t>Delay</a:t>
          </a:r>
        </a:p>
      </dgm:t>
    </dgm:pt>
    <dgm:pt modelId="{8AE031AF-2C16-4148-B4BD-1D8DAAD406FD}" type="parTrans" cxnId="{B16BDA6E-EA99-4C46-8A0E-233134D49DF1}">
      <dgm:prSet/>
      <dgm:spPr/>
      <dgm:t>
        <a:bodyPr/>
        <a:lstStyle/>
        <a:p>
          <a:endParaRPr lang="en-US"/>
        </a:p>
      </dgm:t>
    </dgm:pt>
    <dgm:pt modelId="{E245939C-7AAE-4D9C-A747-A99BA67CB659}" type="sibTrans" cxnId="{B16BDA6E-EA99-4C46-8A0E-233134D49DF1}">
      <dgm:prSet/>
      <dgm:spPr/>
      <dgm:t>
        <a:bodyPr/>
        <a:lstStyle/>
        <a:p>
          <a:endParaRPr lang="en-US"/>
        </a:p>
      </dgm:t>
    </dgm:pt>
    <dgm:pt modelId="{FA8660D3-102D-4C93-8099-909951448082}">
      <dgm:prSet phldrT="[Text]"/>
      <dgm:spPr/>
      <dgm:t>
        <a:bodyPr/>
        <a:lstStyle/>
        <a:p>
          <a:pPr>
            <a:lnSpc>
              <a:spcPct val="100000"/>
            </a:lnSpc>
          </a:pPr>
          <a:r>
            <a:rPr lang="en-US" dirty="0"/>
            <a:t>Capacity</a:t>
          </a:r>
        </a:p>
      </dgm:t>
    </dgm:pt>
    <dgm:pt modelId="{25681E97-7E79-4397-8143-9C14B807C97D}" type="parTrans" cxnId="{BFCE66AB-D499-4A7C-8F62-AA0E858891FC}">
      <dgm:prSet/>
      <dgm:spPr/>
      <dgm:t>
        <a:bodyPr/>
        <a:lstStyle/>
        <a:p>
          <a:endParaRPr lang="en-US"/>
        </a:p>
      </dgm:t>
    </dgm:pt>
    <dgm:pt modelId="{509C3ADD-F66D-431A-915B-0EB96A7175C5}" type="sibTrans" cxnId="{BFCE66AB-D499-4A7C-8F62-AA0E858891FC}">
      <dgm:prSet/>
      <dgm:spPr/>
      <dgm:t>
        <a:bodyPr/>
        <a:lstStyle/>
        <a:p>
          <a:endParaRPr lang="en-US"/>
        </a:p>
      </dgm:t>
    </dgm:pt>
    <dgm:pt modelId="{FE6EBA6E-AC44-4E72-8413-3EA7FC997D70}">
      <dgm:prSet phldrT="[Text]"/>
      <dgm:spPr/>
      <dgm:t>
        <a:bodyPr/>
        <a:lstStyle/>
        <a:p>
          <a:pPr>
            <a:lnSpc>
              <a:spcPct val="100000"/>
            </a:lnSpc>
          </a:pPr>
          <a:r>
            <a:rPr lang="en-US" dirty="0"/>
            <a:t>Demand-to-capacity ratio</a:t>
          </a:r>
        </a:p>
      </dgm:t>
    </dgm:pt>
    <dgm:pt modelId="{80724998-BAA4-4342-962F-3A76DA79801E}" type="parTrans" cxnId="{BCA9A8BA-1C76-400F-9CB7-C1A2651FB308}">
      <dgm:prSet/>
      <dgm:spPr/>
      <dgm:t>
        <a:bodyPr/>
        <a:lstStyle/>
        <a:p>
          <a:endParaRPr lang="en-US"/>
        </a:p>
      </dgm:t>
    </dgm:pt>
    <dgm:pt modelId="{7F6B6CB4-6B53-4835-9F42-DFC61495D335}" type="sibTrans" cxnId="{BCA9A8BA-1C76-400F-9CB7-C1A2651FB308}">
      <dgm:prSet/>
      <dgm:spPr/>
      <dgm:t>
        <a:bodyPr/>
        <a:lstStyle/>
        <a:p>
          <a:endParaRPr lang="en-US"/>
        </a:p>
      </dgm:t>
    </dgm:pt>
    <dgm:pt modelId="{30A0A184-BEB4-4227-A2A0-06DCBDBCC14C}">
      <dgm:prSet phldrT="[Text]"/>
      <dgm:spPr/>
      <dgm:t>
        <a:bodyPr/>
        <a:lstStyle/>
        <a:p>
          <a:pPr>
            <a:lnSpc>
              <a:spcPct val="100000"/>
            </a:lnSpc>
          </a:pPr>
          <a:r>
            <a:rPr lang="en-US" dirty="0"/>
            <a:t>Daily delay</a:t>
          </a:r>
        </a:p>
      </dgm:t>
    </dgm:pt>
    <dgm:pt modelId="{B28F987C-4FBC-496E-9D28-796B026185F8}" type="parTrans" cxnId="{CC544EEA-A9AA-42CC-B488-BE27108DE967}">
      <dgm:prSet/>
      <dgm:spPr/>
      <dgm:t>
        <a:bodyPr/>
        <a:lstStyle/>
        <a:p>
          <a:endParaRPr lang="en-US"/>
        </a:p>
      </dgm:t>
    </dgm:pt>
    <dgm:pt modelId="{5EAD31F4-5248-49ED-ABF3-2889F101F1E2}" type="sibTrans" cxnId="{CC544EEA-A9AA-42CC-B488-BE27108DE967}">
      <dgm:prSet/>
      <dgm:spPr/>
      <dgm:t>
        <a:bodyPr/>
        <a:lstStyle/>
        <a:p>
          <a:endParaRPr lang="en-US"/>
        </a:p>
      </dgm:t>
    </dgm:pt>
    <dgm:pt modelId="{1FA2ADA6-17E5-41E8-933D-6780CD7430DA}">
      <dgm:prSet phldrT="[Text]"/>
      <dgm:spPr/>
      <dgm:t>
        <a:bodyPr/>
        <a:lstStyle/>
        <a:p>
          <a:pPr>
            <a:lnSpc>
              <a:spcPct val="100000"/>
            </a:lnSpc>
          </a:pPr>
          <a:r>
            <a:rPr lang="en-US" dirty="0"/>
            <a:t>Daily delay per mile</a:t>
          </a:r>
        </a:p>
      </dgm:t>
    </dgm:pt>
    <dgm:pt modelId="{569143DB-6B74-4641-B983-AF36A2EDF5D5}" type="parTrans" cxnId="{3E098892-3FF2-4EFA-BB62-63278B580ECC}">
      <dgm:prSet/>
      <dgm:spPr/>
      <dgm:t>
        <a:bodyPr/>
        <a:lstStyle/>
        <a:p>
          <a:endParaRPr lang="en-US"/>
        </a:p>
      </dgm:t>
    </dgm:pt>
    <dgm:pt modelId="{770818DF-3C0A-4F4C-90F9-6DE4EC9FABEF}" type="sibTrans" cxnId="{3E098892-3FF2-4EFA-BB62-63278B580ECC}">
      <dgm:prSet/>
      <dgm:spPr/>
      <dgm:t>
        <a:bodyPr/>
        <a:lstStyle/>
        <a:p>
          <a:endParaRPr lang="en-US"/>
        </a:p>
      </dgm:t>
    </dgm:pt>
    <dgm:pt modelId="{6A5C9995-1501-4989-B1B7-536AB9449D23}" type="pres">
      <dgm:prSet presAssocID="{54F4FD72-24E4-47E4-B48F-DA1EA8EA84E3}" presName="root" presStyleCnt="0">
        <dgm:presLayoutVars>
          <dgm:dir/>
          <dgm:resizeHandles val="exact"/>
        </dgm:presLayoutVars>
      </dgm:prSet>
      <dgm:spPr/>
    </dgm:pt>
    <dgm:pt modelId="{A07BACBF-0EEF-4752-A84A-86A10488118C}" type="pres">
      <dgm:prSet presAssocID="{82E62E44-276F-4732-B84C-0A1DED2FE778}" presName="compNode" presStyleCnt="0"/>
      <dgm:spPr/>
    </dgm:pt>
    <dgm:pt modelId="{5EE38BDA-FAB5-42E1-911E-652E75679309}" type="pres">
      <dgm:prSet presAssocID="{82E62E44-276F-4732-B84C-0A1DED2FE778}"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cooter"/>
        </a:ext>
      </dgm:extLst>
    </dgm:pt>
    <dgm:pt modelId="{5A5636D3-5154-4482-AEB0-2849371D90C3}" type="pres">
      <dgm:prSet presAssocID="{82E62E44-276F-4732-B84C-0A1DED2FE778}" presName="iconSpace" presStyleCnt="0"/>
      <dgm:spPr/>
    </dgm:pt>
    <dgm:pt modelId="{150B6B8F-518E-4547-843A-A2FFB5D823C1}" type="pres">
      <dgm:prSet presAssocID="{82E62E44-276F-4732-B84C-0A1DED2FE778}" presName="parTx" presStyleLbl="revTx" presStyleIdx="0" presStyleCnt="4">
        <dgm:presLayoutVars>
          <dgm:chMax val="0"/>
          <dgm:chPref val="0"/>
        </dgm:presLayoutVars>
      </dgm:prSet>
      <dgm:spPr/>
    </dgm:pt>
    <dgm:pt modelId="{0BDB91DA-DD86-4B00-8666-6BD92CC92E14}" type="pres">
      <dgm:prSet presAssocID="{82E62E44-276F-4732-B84C-0A1DED2FE778}" presName="txSpace" presStyleCnt="0"/>
      <dgm:spPr/>
    </dgm:pt>
    <dgm:pt modelId="{F7E77BA9-BFE5-46B9-B0A0-3DF38BE7BA4D}" type="pres">
      <dgm:prSet presAssocID="{82E62E44-276F-4732-B84C-0A1DED2FE778}" presName="desTx" presStyleLbl="revTx" presStyleIdx="1" presStyleCnt="4">
        <dgm:presLayoutVars/>
      </dgm:prSet>
      <dgm:spPr/>
    </dgm:pt>
    <dgm:pt modelId="{50D7EECB-6E4F-4BB3-B6EE-F6EE53143F6F}" type="pres">
      <dgm:prSet presAssocID="{BC58D436-EAA0-4B1D-9048-64ACDB7D7271}" presName="sibTrans" presStyleCnt="0"/>
      <dgm:spPr/>
    </dgm:pt>
    <dgm:pt modelId="{94ABDBCA-B7FD-497D-B312-CE5C914D64F4}" type="pres">
      <dgm:prSet presAssocID="{BAB78837-C57B-4098-A256-4929859673EC}" presName="compNode" presStyleCnt="0"/>
      <dgm:spPr/>
    </dgm:pt>
    <dgm:pt modelId="{C02DC5BB-114B-46A7-A918-A587F751C404}" type="pres">
      <dgm:prSet presAssocID="{BAB78837-C57B-4098-A256-4929859673EC}"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opwatch"/>
        </a:ext>
      </dgm:extLst>
    </dgm:pt>
    <dgm:pt modelId="{6F2BC959-0A3A-43C7-9AD2-B8B89837EAB7}" type="pres">
      <dgm:prSet presAssocID="{BAB78837-C57B-4098-A256-4929859673EC}" presName="iconSpace" presStyleCnt="0"/>
      <dgm:spPr/>
    </dgm:pt>
    <dgm:pt modelId="{05B0B79A-8D03-4D09-91D8-AEA8301C9A88}" type="pres">
      <dgm:prSet presAssocID="{BAB78837-C57B-4098-A256-4929859673EC}" presName="parTx" presStyleLbl="revTx" presStyleIdx="2" presStyleCnt="4">
        <dgm:presLayoutVars>
          <dgm:chMax val="0"/>
          <dgm:chPref val="0"/>
        </dgm:presLayoutVars>
      </dgm:prSet>
      <dgm:spPr/>
    </dgm:pt>
    <dgm:pt modelId="{7D74CBBB-2C43-4912-8F7B-8D005ABB1FBC}" type="pres">
      <dgm:prSet presAssocID="{BAB78837-C57B-4098-A256-4929859673EC}" presName="txSpace" presStyleCnt="0"/>
      <dgm:spPr/>
    </dgm:pt>
    <dgm:pt modelId="{4BCAD4FE-7197-41CB-8602-CF8E4354DB01}" type="pres">
      <dgm:prSet presAssocID="{BAB78837-C57B-4098-A256-4929859673EC}" presName="desTx" presStyleLbl="revTx" presStyleIdx="3" presStyleCnt="4">
        <dgm:presLayoutVars/>
      </dgm:prSet>
      <dgm:spPr/>
    </dgm:pt>
  </dgm:ptLst>
  <dgm:cxnLst>
    <dgm:cxn modelId="{A70ECB42-5257-48A0-BBD3-89593B8CEBBF}" type="presOf" srcId="{FA8660D3-102D-4C93-8099-909951448082}" destId="{4BCAD4FE-7197-41CB-8602-CF8E4354DB01}" srcOrd="0" destOrd="1" presId="urn:microsoft.com/office/officeart/2018/5/layout/CenteredIconLabelDescriptionList"/>
    <dgm:cxn modelId="{04919E46-0DC9-4C0F-AF3A-92E3B9FABAA5}" type="presOf" srcId="{220902E6-95ED-472A-8AEF-2B955D8E74BD}" destId="{F7E77BA9-BFE5-46B9-B0A0-3DF38BE7BA4D}" srcOrd="0" destOrd="0" presId="urn:microsoft.com/office/officeart/2018/5/layout/CenteredIconLabelDescriptionList"/>
    <dgm:cxn modelId="{F613D748-67C5-4BF2-ABDC-A58BAE14AAA7}" srcId="{BAB78837-C57B-4098-A256-4929859673EC}" destId="{DC7E83B5-EE13-47A9-B1B2-7FDD2A3E0038}" srcOrd="0" destOrd="0" parTransId="{3AB6D8F4-612A-4D1E-8403-84211BD25DB1}" sibTransId="{B1CFF544-8583-43F5-BEE9-BE8640E504A8}"/>
    <dgm:cxn modelId="{ECA01F49-993E-4061-A029-35ACBA78D24E}" srcId="{54F4FD72-24E4-47E4-B48F-DA1EA8EA84E3}" destId="{BAB78837-C57B-4098-A256-4929859673EC}" srcOrd="1" destOrd="0" parTransId="{326AE473-FDA7-409F-B060-6463629FBAB5}" sibTransId="{37E52443-4ED6-40C9-98C3-E4334CAC0A4C}"/>
    <dgm:cxn modelId="{FE6CCC69-E6C8-40CA-AAD7-D381BE9557C5}" srcId="{54F4FD72-24E4-47E4-B48F-DA1EA8EA84E3}" destId="{82E62E44-276F-4732-B84C-0A1DED2FE778}" srcOrd="0" destOrd="0" parTransId="{E42E58EF-A421-4B51-89D5-96B10F5179B4}" sibTransId="{BC58D436-EAA0-4B1D-9048-64ACDB7D7271}"/>
    <dgm:cxn modelId="{B16BDA6E-EA99-4C46-8A0E-233134D49DF1}" srcId="{82E62E44-276F-4732-B84C-0A1DED2FE778}" destId="{E4712A5E-3F9C-4C67-99AE-B98C1A0FEB4D}" srcOrd="2" destOrd="0" parTransId="{8AE031AF-2C16-4148-B4BD-1D8DAAD406FD}" sibTransId="{E245939C-7AAE-4D9C-A747-A99BA67CB659}"/>
    <dgm:cxn modelId="{0BEFD06F-0F2E-44DD-8576-D9ACDE913532}" srcId="{82E62E44-276F-4732-B84C-0A1DED2FE778}" destId="{9120B118-9442-41C6-9621-CE97C43770A5}" srcOrd="1" destOrd="0" parTransId="{46C5CE2B-796A-419D-B4C5-52002F70509E}" sibTransId="{2099E180-24B1-4B77-AA46-5A3320BE439D}"/>
    <dgm:cxn modelId="{72D2B07E-44AE-46D6-9CFB-F7BD99FDC78E}" type="presOf" srcId="{DC7E83B5-EE13-47A9-B1B2-7FDD2A3E0038}" destId="{4BCAD4FE-7197-41CB-8602-CF8E4354DB01}" srcOrd="0" destOrd="0" presId="urn:microsoft.com/office/officeart/2018/5/layout/CenteredIconLabelDescriptionList"/>
    <dgm:cxn modelId="{3E098892-3FF2-4EFA-BB62-63278B580ECC}" srcId="{BAB78837-C57B-4098-A256-4929859673EC}" destId="{1FA2ADA6-17E5-41E8-933D-6780CD7430DA}" srcOrd="4" destOrd="0" parTransId="{569143DB-6B74-4641-B983-AF36A2EDF5D5}" sibTransId="{770818DF-3C0A-4F4C-90F9-6DE4EC9FABEF}"/>
    <dgm:cxn modelId="{899ABC96-75B5-4C0F-B826-852CB5234C7C}" type="presOf" srcId="{82E62E44-276F-4732-B84C-0A1DED2FE778}" destId="{150B6B8F-518E-4547-843A-A2FFB5D823C1}" srcOrd="0" destOrd="0" presId="urn:microsoft.com/office/officeart/2018/5/layout/CenteredIconLabelDescriptionList"/>
    <dgm:cxn modelId="{E5B5CEA2-05D3-4442-AE5C-ADA44F0D0559}" type="presOf" srcId="{E4712A5E-3F9C-4C67-99AE-B98C1A0FEB4D}" destId="{F7E77BA9-BFE5-46B9-B0A0-3DF38BE7BA4D}" srcOrd="0" destOrd="2" presId="urn:microsoft.com/office/officeart/2018/5/layout/CenteredIconLabelDescriptionList"/>
    <dgm:cxn modelId="{BFCE66AB-D499-4A7C-8F62-AA0E858891FC}" srcId="{BAB78837-C57B-4098-A256-4929859673EC}" destId="{FA8660D3-102D-4C93-8099-909951448082}" srcOrd="1" destOrd="0" parTransId="{25681E97-7E79-4397-8143-9C14B807C97D}" sibTransId="{509C3ADD-F66D-431A-915B-0EB96A7175C5}"/>
    <dgm:cxn modelId="{A89D8FB2-C39D-4C2E-B8EC-DCA3F622F81C}" type="presOf" srcId="{1FA2ADA6-17E5-41E8-933D-6780CD7430DA}" destId="{4BCAD4FE-7197-41CB-8602-CF8E4354DB01}" srcOrd="0" destOrd="4" presId="urn:microsoft.com/office/officeart/2018/5/layout/CenteredIconLabelDescriptionList"/>
    <dgm:cxn modelId="{BCA9A8BA-1C76-400F-9CB7-C1A2651FB308}" srcId="{BAB78837-C57B-4098-A256-4929859673EC}" destId="{FE6EBA6E-AC44-4E72-8413-3EA7FC997D70}" srcOrd="2" destOrd="0" parTransId="{80724998-BAA4-4342-962F-3A76DA79801E}" sibTransId="{7F6B6CB4-6B53-4835-9F42-DFC61495D335}"/>
    <dgm:cxn modelId="{958D12BB-3AC9-430A-A14B-46468C89F05C}" type="presOf" srcId="{9120B118-9442-41C6-9621-CE97C43770A5}" destId="{F7E77BA9-BFE5-46B9-B0A0-3DF38BE7BA4D}" srcOrd="0" destOrd="1" presId="urn:microsoft.com/office/officeart/2018/5/layout/CenteredIconLabelDescriptionList"/>
    <dgm:cxn modelId="{05F402CF-2641-46F7-BC44-D3D39664C15C}" type="presOf" srcId="{30A0A184-BEB4-4227-A2A0-06DCBDBCC14C}" destId="{4BCAD4FE-7197-41CB-8602-CF8E4354DB01}" srcOrd="0" destOrd="3" presId="urn:microsoft.com/office/officeart/2018/5/layout/CenteredIconLabelDescriptionList"/>
    <dgm:cxn modelId="{A7A92FDC-BB56-49F9-90ED-77239BCCEB01}" type="presOf" srcId="{54F4FD72-24E4-47E4-B48F-DA1EA8EA84E3}" destId="{6A5C9995-1501-4989-B1B7-536AB9449D23}" srcOrd="0" destOrd="0" presId="urn:microsoft.com/office/officeart/2018/5/layout/CenteredIconLabelDescriptionList"/>
    <dgm:cxn modelId="{CC544EEA-A9AA-42CC-B488-BE27108DE967}" srcId="{BAB78837-C57B-4098-A256-4929859673EC}" destId="{30A0A184-BEB4-4227-A2A0-06DCBDBCC14C}" srcOrd="3" destOrd="0" parTransId="{B28F987C-4FBC-496E-9D28-796B026185F8}" sibTransId="{5EAD31F4-5248-49ED-ABF3-2889F101F1E2}"/>
    <dgm:cxn modelId="{483A45F2-EF05-4208-802B-1A53A616D374}" srcId="{82E62E44-276F-4732-B84C-0A1DED2FE778}" destId="{220902E6-95ED-472A-8AEF-2B955D8E74BD}" srcOrd="0" destOrd="0" parTransId="{80310949-9AAA-4E79-9828-277B7B5F6674}" sibTransId="{3345DF33-3C49-42F9-8867-E058A681C4DF}"/>
    <dgm:cxn modelId="{E1CD43F5-4F1F-4F6F-A654-910894F8D84C}" type="presOf" srcId="{BAB78837-C57B-4098-A256-4929859673EC}" destId="{05B0B79A-8D03-4D09-91D8-AEA8301C9A88}" srcOrd="0" destOrd="0" presId="urn:microsoft.com/office/officeart/2018/5/layout/CenteredIconLabelDescriptionList"/>
    <dgm:cxn modelId="{54467EF8-422B-49D4-8228-104100A68D35}" type="presOf" srcId="{FE6EBA6E-AC44-4E72-8413-3EA7FC997D70}" destId="{4BCAD4FE-7197-41CB-8602-CF8E4354DB01}" srcOrd="0" destOrd="2" presId="urn:microsoft.com/office/officeart/2018/5/layout/CenteredIconLabelDescriptionList"/>
    <dgm:cxn modelId="{F82DEE00-1D08-4DAD-A65E-ED8AFFD0CA8B}" type="presParOf" srcId="{6A5C9995-1501-4989-B1B7-536AB9449D23}" destId="{A07BACBF-0EEF-4752-A84A-86A10488118C}" srcOrd="0" destOrd="0" presId="urn:microsoft.com/office/officeart/2018/5/layout/CenteredIconLabelDescriptionList"/>
    <dgm:cxn modelId="{0C0DCC22-0ABB-4538-A63B-39324B358555}" type="presParOf" srcId="{A07BACBF-0EEF-4752-A84A-86A10488118C}" destId="{5EE38BDA-FAB5-42E1-911E-652E75679309}" srcOrd="0" destOrd="0" presId="urn:microsoft.com/office/officeart/2018/5/layout/CenteredIconLabelDescriptionList"/>
    <dgm:cxn modelId="{2B4A7712-B6D6-408C-9800-99C576E66C8C}" type="presParOf" srcId="{A07BACBF-0EEF-4752-A84A-86A10488118C}" destId="{5A5636D3-5154-4482-AEB0-2849371D90C3}" srcOrd="1" destOrd="0" presId="urn:microsoft.com/office/officeart/2018/5/layout/CenteredIconLabelDescriptionList"/>
    <dgm:cxn modelId="{A12FF1BE-4904-4617-9B65-E57F2DD2D677}" type="presParOf" srcId="{A07BACBF-0EEF-4752-A84A-86A10488118C}" destId="{150B6B8F-518E-4547-843A-A2FFB5D823C1}" srcOrd="2" destOrd="0" presId="urn:microsoft.com/office/officeart/2018/5/layout/CenteredIconLabelDescriptionList"/>
    <dgm:cxn modelId="{6354E1C9-865D-4C3D-B554-1115531CAEF9}" type="presParOf" srcId="{A07BACBF-0EEF-4752-A84A-86A10488118C}" destId="{0BDB91DA-DD86-4B00-8666-6BD92CC92E14}" srcOrd="3" destOrd="0" presId="urn:microsoft.com/office/officeart/2018/5/layout/CenteredIconLabelDescriptionList"/>
    <dgm:cxn modelId="{97B54DBA-9119-41C1-9211-E326B770605B}" type="presParOf" srcId="{A07BACBF-0EEF-4752-A84A-86A10488118C}" destId="{F7E77BA9-BFE5-46B9-B0A0-3DF38BE7BA4D}" srcOrd="4" destOrd="0" presId="urn:microsoft.com/office/officeart/2018/5/layout/CenteredIconLabelDescriptionList"/>
    <dgm:cxn modelId="{AE26CE81-FCA3-451E-B9B1-7D383F20E588}" type="presParOf" srcId="{6A5C9995-1501-4989-B1B7-536AB9449D23}" destId="{50D7EECB-6E4F-4BB3-B6EE-F6EE53143F6F}" srcOrd="1" destOrd="0" presId="urn:microsoft.com/office/officeart/2018/5/layout/CenteredIconLabelDescriptionList"/>
    <dgm:cxn modelId="{64687C03-7DDF-49C3-ADC3-D6C905811FB5}" type="presParOf" srcId="{6A5C9995-1501-4989-B1B7-536AB9449D23}" destId="{94ABDBCA-B7FD-497D-B312-CE5C914D64F4}" srcOrd="2" destOrd="0" presId="urn:microsoft.com/office/officeart/2018/5/layout/CenteredIconLabelDescriptionList"/>
    <dgm:cxn modelId="{1FD35242-DDE7-4F50-A7DE-B70945CE72E3}" type="presParOf" srcId="{94ABDBCA-B7FD-497D-B312-CE5C914D64F4}" destId="{C02DC5BB-114B-46A7-A918-A587F751C404}" srcOrd="0" destOrd="0" presId="urn:microsoft.com/office/officeart/2018/5/layout/CenteredIconLabelDescriptionList"/>
    <dgm:cxn modelId="{25B6887E-93BF-4551-B620-039C5B2B01C7}" type="presParOf" srcId="{94ABDBCA-B7FD-497D-B312-CE5C914D64F4}" destId="{6F2BC959-0A3A-43C7-9AD2-B8B89837EAB7}" srcOrd="1" destOrd="0" presId="urn:microsoft.com/office/officeart/2018/5/layout/CenteredIconLabelDescriptionList"/>
    <dgm:cxn modelId="{F6351B7B-A66A-490B-BCB4-CB4D06CD4AF0}" type="presParOf" srcId="{94ABDBCA-B7FD-497D-B312-CE5C914D64F4}" destId="{05B0B79A-8D03-4D09-91D8-AEA8301C9A88}" srcOrd="2" destOrd="0" presId="urn:microsoft.com/office/officeart/2018/5/layout/CenteredIconLabelDescriptionList"/>
    <dgm:cxn modelId="{E9319A21-B61B-4EBB-94BB-08287E04F990}" type="presParOf" srcId="{94ABDBCA-B7FD-497D-B312-CE5C914D64F4}" destId="{7D74CBBB-2C43-4912-8F7B-8D005ABB1FBC}" srcOrd="3" destOrd="0" presId="urn:microsoft.com/office/officeart/2018/5/layout/CenteredIconLabelDescriptionList"/>
    <dgm:cxn modelId="{308E1183-2941-41D4-9583-F8C7AE9D709F}" type="presParOf" srcId="{94ABDBCA-B7FD-497D-B312-CE5C914D64F4}" destId="{4BCAD4FE-7197-41CB-8602-CF8E4354DB01}" srcOrd="4"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7364A7E-4CBA-4ED7-8C53-DB8D522B8B03}" type="doc">
      <dgm:prSet loTypeId="urn:microsoft.com/office/officeart/2018/2/layout/IconVerticalSolidList" loCatId="icon" qsTypeId="urn:microsoft.com/office/officeart/2005/8/quickstyle/simple1" qsCatId="simple" csTypeId="urn:microsoft.com/office/officeart/2005/8/colors/colorful3" csCatId="colorful" phldr="1"/>
      <dgm:spPr/>
      <dgm:t>
        <a:bodyPr/>
        <a:lstStyle/>
        <a:p>
          <a:endParaRPr lang="en-US"/>
        </a:p>
      </dgm:t>
    </dgm:pt>
    <dgm:pt modelId="{45C22193-27B4-489F-96B9-9634A2561647}">
      <dgm:prSet/>
      <dgm:spPr/>
      <dgm:t>
        <a:bodyPr/>
        <a:lstStyle/>
        <a:p>
          <a:pPr>
            <a:lnSpc>
              <a:spcPct val="100000"/>
            </a:lnSpc>
          </a:pPr>
          <a:r>
            <a:rPr lang="en-US" b="1"/>
            <a:t>Implement model design changes (model design scenario only)</a:t>
          </a:r>
          <a:endParaRPr lang="en-US"/>
        </a:p>
      </dgm:t>
    </dgm:pt>
    <dgm:pt modelId="{6BF96BCB-B88D-4510-8776-567D39770D63}" type="parTrans" cxnId="{6BFE9C16-8B16-402C-ACA8-2F49E0920540}">
      <dgm:prSet/>
      <dgm:spPr/>
      <dgm:t>
        <a:bodyPr/>
        <a:lstStyle/>
        <a:p>
          <a:endParaRPr lang="en-US"/>
        </a:p>
      </dgm:t>
    </dgm:pt>
    <dgm:pt modelId="{5AE560CC-2A81-4570-8E6E-1CED1470A186}" type="sibTrans" cxnId="{6BFE9C16-8B16-402C-ACA8-2F49E0920540}">
      <dgm:prSet/>
      <dgm:spPr/>
      <dgm:t>
        <a:bodyPr/>
        <a:lstStyle/>
        <a:p>
          <a:endParaRPr lang="en-US"/>
        </a:p>
      </dgm:t>
    </dgm:pt>
    <dgm:pt modelId="{C3566593-FB6B-4B6F-81DD-840F5EB4521C}">
      <dgm:prSet/>
      <dgm:spPr/>
      <dgm:t>
        <a:bodyPr/>
        <a:lstStyle/>
        <a:p>
          <a:pPr>
            <a:lnSpc>
              <a:spcPct val="100000"/>
            </a:lnSpc>
          </a:pPr>
          <a:r>
            <a:rPr lang="en-US" b="1"/>
            <a:t>Adjust parameters</a:t>
          </a:r>
          <a:endParaRPr lang="en-US"/>
        </a:p>
      </dgm:t>
    </dgm:pt>
    <dgm:pt modelId="{3B10BB88-51E6-45F4-827C-48FBEC19A4B3}" type="parTrans" cxnId="{2F35B56E-494E-473C-A052-5A296784F70E}">
      <dgm:prSet/>
      <dgm:spPr/>
      <dgm:t>
        <a:bodyPr/>
        <a:lstStyle/>
        <a:p>
          <a:endParaRPr lang="en-US"/>
        </a:p>
      </dgm:t>
    </dgm:pt>
    <dgm:pt modelId="{6C3F76E2-3590-4FDB-BC61-BA49C2A8C82D}" type="sibTrans" cxnId="{2F35B56E-494E-473C-A052-5A296784F70E}">
      <dgm:prSet/>
      <dgm:spPr/>
      <dgm:t>
        <a:bodyPr/>
        <a:lstStyle/>
        <a:p>
          <a:endParaRPr lang="en-US"/>
        </a:p>
      </dgm:t>
    </dgm:pt>
    <dgm:pt modelId="{2CD591DB-72A5-4940-8481-B1236DF520A6}">
      <dgm:prSet/>
      <dgm:spPr/>
      <dgm:t>
        <a:bodyPr/>
        <a:lstStyle/>
        <a:p>
          <a:pPr>
            <a:lnSpc>
              <a:spcPct val="100000"/>
            </a:lnSpc>
          </a:pPr>
          <a:r>
            <a:rPr lang="en-US" b="1"/>
            <a:t>Run model</a:t>
          </a:r>
          <a:endParaRPr lang="en-US"/>
        </a:p>
      </dgm:t>
    </dgm:pt>
    <dgm:pt modelId="{FFB43CA7-B5ED-4E94-BDE5-21C6208AF368}" type="parTrans" cxnId="{027E34E5-EAAD-4FBD-99E2-85FC406177EA}">
      <dgm:prSet/>
      <dgm:spPr/>
      <dgm:t>
        <a:bodyPr/>
        <a:lstStyle/>
        <a:p>
          <a:endParaRPr lang="en-US"/>
        </a:p>
      </dgm:t>
    </dgm:pt>
    <dgm:pt modelId="{E99D05A1-9A12-4999-BE71-5F6F71D5B742}" type="sibTrans" cxnId="{027E34E5-EAAD-4FBD-99E2-85FC406177EA}">
      <dgm:prSet/>
      <dgm:spPr/>
      <dgm:t>
        <a:bodyPr/>
        <a:lstStyle/>
        <a:p>
          <a:endParaRPr lang="en-US"/>
        </a:p>
      </dgm:t>
    </dgm:pt>
    <dgm:pt modelId="{65B9B311-DF19-4AF5-B217-E1CFFEAD058F}">
      <dgm:prSet custT="1"/>
      <dgm:spPr/>
      <dgm:t>
        <a:bodyPr/>
        <a:lstStyle/>
        <a:p>
          <a:pPr>
            <a:lnSpc>
              <a:spcPct val="100000"/>
            </a:lnSpc>
          </a:pPr>
          <a:r>
            <a:rPr lang="en-US" sz="1600" dirty="0"/>
            <a:t>2050 build – no CAVs</a:t>
          </a:r>
        </a:p>
      </dgm:t>
    </dgm:pt>
    <dgm:pt modelId="{353FB479-15BF-4DA2-B106-98E515C72ABD}" type="parTrans" cxnId="{279B428E-ECD1-4606-94E9-42E259402D6C}">
      <dgm:prSet/>
      <dgm:spPr/>
      <dgm:t>
        <a:bodyPr/>
        <a:lstStyle/>
        <a:p>
          <a:endParaRPr lang="en-US"/>
        </a:p>
      </dgm:t>
    </dgm:pt>
    <dgm:pt modelId="{996AE5A8-712C-4B69-BFDE-6E625EEE913A}" type="sibTrans" cxnId="{279B428E-ECD1-4606-94E9-42E259402D6C}">
      <dgm:prSet/>
      <dgm:spPr/>
      <dgm:t>
        <a:bodyPr/>
        <a:lstStyle/>
        <a:p>
          <a:endParaRPr lang="en-US"/>
        </a:p>
      </dgm:t>
    </dgm:pt>
    <dgm:pt modelId="{F0D79A07-DD92-4BB8-8122-EAB30CE2D902}">
      <dgm:prSet custT="1"/>
      <dgm:spPr/>
      <dgm:t>
        <a:bodyPr/>
        <a:lstStyle/>
        <a:p>
          <a:pPr>
            <a:lnSpc>
              <a:spcPct val="100000"/>
            </a:lnSpc>
          </a:pPr>
          <a:r>
            <a:rPr lang="en-US" sz="1600" dirty="0"/>
            <a:t>2050 build – CAVs (MH and H)</a:t>
          </a:r>
        </a:p>
      </dgm:t>
    </dgm:pt>
    <dgm:pt modelId="{98D45D04-4AFF-4F30-BCFF-00F6F52FBCE8}" type="parTrans" cxnId="{4528A303-2AFA-45AF-B760-674113F8E612}">
      <dgm:prSet/>
      <dgm:spPr/>
      <dgm:t>
        <a:bodyPr/>
        <a:lstStyle/>
        <a:p>
          <a:endParaRPr lang="en-US"/>
        </a:p>
      </dgm:t>
    </dgm:pt>
    <dgm:pt modelId="{1D09171A-B04E-47B2-8267-6089802C7FC0}" type="sibTrans" cxnId="{4528A303-2AFA-45AF-B760-674113F8E612}">
      <dgm:prSet/>
      <dgm:spPr/>
      <dgm:t>
        <a:bodyPr/>
        <a:lstStyle/>
        <a:p>
          <a:endParaRPr lang="en-US"/>
        </a:p>
      </dgm:t>
    </dgm:pt>
    <dgm:pt modelId="{F3601756-8C1C-49B2-97E1-1569F65C5D4E}">
      <dgm:prSet custT="1"/>
      <dgm:spPr/>
      <dgm:t>
        <a:bodyPr/>
        <a:lstStyle/>
        <a:p>
          <a:pPr>
            <a:lnSpc>
              <a:spcPct val="100000"/>
            </a:lnSpc>
          </a:pPr>
          <a:r>
            <a:rPr lang="en-US" sz="1600" dirty="0"/>
            <a:t>2050 no build – CAVs (focus on project level evaluation, MH only)</a:t>
          </a:r>
        </a:p>
      </dgm:t>
    </dgm:pt>
    <dgm:pt modelId="{86AABE53-E337-48B0-802B-432884B67F3E}" type="parTrans" cxnId="{5F52C68C-7CB9-4D69-B2B7-6580F54AD5AD}">
      <dgm:prSet/>
      <dgm:spPr/>
      <dgm:t>
        <a:bodyPr/>
        <a:lstStyle/>
        <a:p>
          <a:endParaRPr lang="en-US"/>
        </a:p>
      </dgm:t>
    </dgm:pt>
    <dgm:pt modelId="{62184FA8-1C9E-494D-9A8A-6489A0F73764}" type="sibTrans" cxnId="{5F52C68C-7CB9-4D69-B2B7-6580F54AD5AD}">
      <dgm:prSet/>
      <dgm:spPr/>
      <dgm:t>
        <a:bodyPr/>
        <a:lstStyle/>
        <a:p>
          <a:endParaRPr lang="en-US"/>
        </a:p>
      </dgm:t>
    </dgm:pt>
    <dgm:pt modelId="{4EA49B68-8C01-415A-AA04-BFF38E362D19}">
      <dgm:prSet/>
      <dgm:spPr/>
      <dgm:t>
        <a:bodyPr/>
        <a:lstStyle/>
        <a:p>
          <a:pPr>
            <a:lnSpc>
              <a:spcPct val="100000"/>
            </a:lnSpc>
          </a:pPr>
          <a:r>
            <a:rPr lang="en-US" b="1"/>
            <a:t>Summarize and evaluate results </a:t>
          </a:r>
          <a:endParaRPr lang="en-US"/>
        </a:p>
      </dgm:t>
    </dgm:pt>
    <dgm:pt modelId="{65E5CD3D-4900-4F70-8EBE-66229F5BA817}" type="parTrans" cxnId="{A1B968E0-ADD8-4230-B5AC-C7DB416AA934}">
      <dgm:prSet/>
      <dgm:spPr/>
      <dgm:t>
        <a:bodyPr/>
        <a:lstStyle/>
        <a:p>
          <a:endParaRPr lang="en-US"/>
        </a:p>
      </dgm:t>
    </dgm:pt>
    <dgm:pt modelId="{267C0DFB-761E-4C77-B9C4-BA93E6747746}" type="sibTrans" cxnId="{A1B968E0-ADD8-4230-B5AC-C7DB416AA934}">
      <dgm:prSet/>
      <dgm:spPr/>
      <dgm:t>
        <a:bodyPr/>
        <a:lstStyle/>
        <a:p>
          <a:endParaRPr lang="en-US"/>
        </a:p>
      </dgm:t>
    </dgm:pt>
    <dgm:pt modelId="{6080E301-49C3-403B-8552-2BA9FF218A67}" type="pres">
      <dgm:prSet presAssocID="{67364A7E-4CBA-4ED7-8C53-DB8D522B8B03}" presName="root" presStyleCnt="0">
        <dgm:presLayoutVars>
          <dgm:dir/>
          <dgm:resizeHandles val="exact"/>
        </dgm:presLayoutVars>
      </dgm:prSet>
      <dgm:spPr/>
    </dgm:pt>
    <dgm:pt modelId="{646C588E-8E87-4232-A755-BA62B80F85FD}" type="pres">
      <dgm:prSet presAssocID="{45C22193-27B4-489F-96B9-9634A2561647}" presName="compNode" presStyleCnt="0"/>
      <dgm:spPr/>
    </dgm:pt>
    <dgm:pt modelId="{1037F4C3-5F88-47EC-AE1C-DC2CAA2CD3E3}" type="pres">
      <dgm:prSet presAssocID="{45C22193-27B4-489F-96B9-9634A2561647}" presName="bgRect" presStyleLbl="bgShp" presStyleIdx="0" presStyleCnt="4"/>
      <dgm:spPr/>
    </dgm:pt>
    <dgm:pt modelId="{843225B3-F12B-42FA-9633-E1E5E7ED1032}" type="pres">
      <dgm:prSet presAssocID="{45C22193-27B4-489F-96B9-9634A2561647}"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Gears"/>
        </a:ext>
      </dgm:extLst>
    </dgm:pt>
    <dgm:pt modelId="{883E022C-8D3A-45EA-83C6-437360180530}" type="pres">
      <dgm:prSet presAssocID="{45C22193-27B4-489F-96B9-9634A2561647}" presName="spaceRect" presStyleCnt="0"/>
      <dgm:spPr/>
    </dgm:pt>
    <dgm:pt modelId="{6270923B-E2C9-4E32-BA37-05E1F167DC82}" type="pres">
      <dgm:prSet presAssocID="{45C22193-27B4-489F-96B9-9634A2561647}" presName="parTx" presStyleLbl="revTx" presStyleIdx="0" presStyleCnt="5">
        <dgm:presLayoutVars>
          <dgm:chMax val="0"/>
          <dgm:chPref val="0"/>
        </dgm:presLayoutVars>
      </dgm:prSet>
      <dgm:spPr/>
    </dgm:pt>
    <dgm:pt modelId="{696507D1-D1AD-4A18-B9E1-90A818AD2923}" type="pres">
      <dgm:prSet presAssocID="{5AE560CC-2A81-4570-8E6E-1CED1470A186}" presName="sibTrans" presStyleCnt="0"/>
      <dgm:spPr/>
    </dgm:pt>
    <dgm:pt modelId="{DC2C0BC1-C0CC-40EF-B7C4-2D80CC83581C}" type="pres">
      <dgm:prSet presAssocID="{C3566593-FB6B-4B6F-81DD-840F5EB4521C}" presName="compNode" presStyleCnt="0"/>
      <dgm:spPr/>
    </dgm:pt>
    <dgm:pt modelId="{95933A1D-935F-4C7B-8714-2E4FEDDCACAF}" type="pres">
      <dgm:prSet presAssocID="{C3566593-FB6B-4B6F-81DD-840F5EB4521C}" presName="bgRect" presStyleLbl="bgShp" presStyleIdx="1" presStyleCnt="4"/>
      <dgm:spPr/>
    </dgm:pt>
    <dgm:pt modelId="{A161383B-15FC-4243-A762-3CD7104E13EA}" type="pres">
      <dgm:prSet presAssocID="{C3566593-FB6B-4B6F-81DD-840F5EB4521C}"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eckmark"/>
        </a:ext>
      </dgm:extLst>
    </dgm:pt>
    <dgm:pt modelId="{87B24A96-365D-41BA-8909-B1B554CE8E58}" type="pres">
      <dgm:prSet presAssocID="{C3566593-FB6B-4B6F-81DD-840F5EB4521C}" presName="spaceRect" presStyleCnt="0"/>
      <dgm:spPr/>
    </dgm:pt>
    <dgm:pt modelId="{1EF29E66-AD6B-429C-929C-F17596EE751D}" type="pres">
      <dgm:prSet presAssocID="{C3566593-FB6B-4B6F-81DD-840F5EB4521C}" presName="parTx" presStyleLbl="revTx" presStyleIdx="1" presStyleCnt="5">
        <dgm:presLayoutVars>
          <dgm:chMax val="0"/>
          <dgm:chPref val="0"/>
        </dgm:presLayoutVars>
      </dgm:prSet>
      <dgm:spPr/>
    </dgm:pt>
    <dgm:pt modelId="{B87DBC6B-0999-46FC-A851-2F0B623144EB}" type="pres">
      <dgm:prSet presAssocID="{6C3F76E2-3590-4FDB-BC61-BA49C2A8C82D}" presName="sibTrans" presStyleCnt="0"/>
      <dgm:spPr/>
    </dgm:pt>
    <dgm:pt modelId="{190F4FE3-FD01-4D43-9B1B-870DBB8F0B3B}" type="pres">
      <dgm:prSet presAssocID="{2CD591DB-72A5-4940-8481-B1236DF520A6}" presName="compNode" presStyleCnt="0"/>
      <dgm:spPr/>
    </dgm:pt>
    <dgm:pt modelId="{41957A9A-B653-479A-A909-78101D8CED24}" type="pres">
      <dgm:prSet presAssocID="{2CD591DB-72A5-4940-8481-B1236DF520A6}" presName="bgRect" presStyleLbl="bgShp" presStyleIdx="2" presStyleCnt="4"/>
      <dgm:spPr/>
    </dgm:pt>
    <dgm:pt modelId="{BF14F6D0-F6A7-4D7C-B2B9-DDF28B1BAF47}" type="pres">
      <dgm:prSet presAssocID="{2CD591DB-72A5-4940-8481-B1236DF520A6}"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Factory"/>
        </a:ext>
      </dgm:extLst>
    </dgm:pt>
    <dgm:pt modelId="{EA5B02C4-2B63-479E-B0D7-315F56A055E9}" type="pres">
      <dgm:prSet presAssocID="{2CD591DB-72A5-4940-8481-B1236DF520A6}" presName="spaceRect" presStyleCnt="0"/>
      <dgm:spPr/>
    </dgm:pt>
    <dgm:pt modelId="{D335ED0E-43BA-4DA8-B601-945990C9CB82}" type="pres">
      <dgm:prSet presAssocID="{2CD591DB-72A5-4940-8481-B1236DF520A6}" presName="parTx" presStyleLbl="revTx" presStyleIdx="2" presStyleCnt="5">
        <dgm:presLayoutVars>
          <dgm:chMax val="0"/>
          <dgm:chPref val="0"/>
        </dgm:presLayoutVars>
      </dgm:prSet>
      <dgm:spPr/>
    </dgm:pt>
    <dgm:pt modelId="{F85FF51B-AE3A-45C0-80AE-FDC0833C4FDD}" type="pres">
      <dgm:prSet presAssocID="{2CD591DB-72A5-4940-8481-B1236DF520A6}" presName="desTx" presStyleLbl="revTx" presStyleIdx="3" presStyleCnt="5" custScaleX="124604" custLinFactNeighborX="-14213" custLinFactNeighborY="-2595">
        <dgm:presLayoutVars/>
      </dgm:prSet>
      <dgm:spPr/>
    </dgm:pt>
    <dgm:pt modelId="{D0FC89D3-6447-4956-8645-6A906812D9D5}" type="pres">
      <dgm:prSet presAssocID="{E99D05A1-9A12-4999-BE71-5F6F71D5B742}" presName="sibTrans" presStyleCnt="0"/>
      <dgm:spPr/>
    </dgm:pt>
    <dgm:pt modelId="{DBD9818C-3D46-4661-8BA4-F71D114F2E2F}" type="pres">
      <dgm:prSet presAssocID="{4EA49B68-8C01-415A-AA04-BFF38E362D19}" presName="compNode" presStyleCnt="0"/>
      <dgm:spPr/>
    </dgm:pt>
    <dgm:pt modelId="{4BF689E2-C86D-4FCE-93E1-C0E32FC4084A}" type="pres">
      <dgm:prSet presAssocID="{4EA49B68-8C01-415A-AA04-BFF38E362D19}" presName="bgRect" presStyleLbl="bgShp" presStyleIdx="3" presStyleCnt="4"/>
      <dgm:spPr/>
    </dgm:pt>
    <dgm:pt modelId="{02010C69-1DDD-427E-84A2-2DA35B34C1D3}" type="pres">
      <dgm:prSet presAssocID="{4EA49B68-8C01-415A-AA04-BFF38E362D19}"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Bar chart"/>
        </a:ext>
      </dgm:extLst>
    </dgm:pt>
    <dgm:pt modelId="{6379413B-D69F-4B9B-A7E5-F17A1E25973F}" type="pres">
      <dgm:prSet presAssocID="{4EA49B68-8C01-415A-AA04-BFF38E362D19}" presName="spaceRect" presStyleCnt="0"/>
      <dgm:spPr/>
    </dgm:pt>
    <dgm:pt modelId="{32B29929-8135-47D1-ADCA-14173B1B40D1}" type="pres">
      <dgm:prSet presAssocID="{4EA49B68-8C01-415A-AA04-BFF38E362D19}" presName="parTx" presStyleLbl="revTx" presStyleIdx="4" presStyleCnt="5">
        <dgm:presLayoutVars>
          <dgm:chMax val="0"/>
          <dgm:chPref val="0"/>
        </dgm:presLayoutVars>
      </dgm:prSet>
      <dgm:spPr/>
    </dgm:pt>
  </dgm:ptLst>
  <dgm:cxnLst>
    <dgm:cxn modelId="{4528A303-2AFA-45AF-B760-674113F8E612}" srcId="{2CD591DB-72A5-4940-8481-B1236DF520A6}" destId="{F0D79A07-DD92-4BB8-8122-EAB30CE2D902}" srcOrd="1" destOrd="0" parTransId="{98D45D04-4AFF-4F30-BCFF-00F6F52FBCE8}" sibTransId="{1D09171A-B04E-47B2-8267-6089802C7FC0}"/>
    <dgm:cxn modelId="{6BFE9C16-8B16-402C-ACA8-2F49E0920540}" srcId="{67364A7E-4CBA-4ED7-8C53-DB8D522B8B03}" destId="{45C22193-27B4-489F-96B9-9634A2561647}" srcOrd="0" destOrd="0" parTransId="{6BF96BCB-B88D-4510-8776-567D39770D63}" sibTransId="{5AE560CC-2A81-4570-8E6E-1CED1470A186}"/>
    <dgm:cxn modelId="{36E54F31-FCA8-4474-9EA8-0B2D2891AD4A}" type="presOf" srcId="{F3601756-8C1C-49B2-97E1-1569F65C5D4E}" destId="{F85FF51B-AE3A-45C0-80AE-FDC0833C4FDD}" srcOrd="0" destOrd="2" presId="urn:microsoft.com/office/officeart/2018/2/layout/IconVerticalSolidList"/>
    <dgm:cxn modelId="{F7D9A23C-5974-4E47-A950-FEF14BFDE966}" type="presOf" srcId="{2CD591DB-72A5-4940-8481-B1236DF520A6}" destId="{D335ED0E-43BA-4DA8-B601-945990C9CB82}" srcOrd="0" destOrd="0" presId="urn:microsoft.com/office/officeart/2018/2/layout/IconVerticalSolidList"/>
    <dgm:cxn modelId="{2F35B56E-494E-473C-A052-5A296784F70E}" srcId="{67364A7E-4CBA-4ED7-8C53-DB8D522B8B03}" destId="{C3566593-FB6B-4B6F-81DD-840F5EB4521C}" srcOrd="1" destOrd="0" parTransId="{3B10BB88-51E6-45F4-827C-48FBEC19A4B3}" sibTransId="{6C3F76E2-3590-4FDB-BC61-BA49C2A8C82D}"/>
    <dgm:cxn modelId="{11809F75-8751-4CE6-BCFB-3F1FE7AB180A}" type="presOf" srcId="{C3566593-FB6B-4B6F-81DD-840F5EB4521C}" destId="{1EF29E66-AD6B-429C-929C-F17596EE751D}" srcOrd="0" destOrd="0" presId="urn:microsoft.com/office/officeart/2018/2/layout/IconVerticalSolidList"/>
    <dgm:cxn modelId="{5F52C68C-7CB9-4D69-B2B7-6580F54AD5AD}" srcId="{2CD591DB-72A5-4940-8481-B1236DF520A6}" destId="{F3601756-8C1C-49B2-97E1-1569F65C5D4E}" srcOrd="2" destOrd="0" parTransId="{86AABE53-E337-48B0-802B-432884B67F3E}" sibTransId="{62184FA8-1C9E-494D-9A8A-6489A0F73764}"/>
    <dgm:cxn modelId="{279B428E-ECD1-4606-94E9-42E259402D6C}" srcId="{2CD591DB-72A5-4940-8481-B1236DF520A6}" destId="{65B9B311-DF19-4AF5-B217-E1CFFEAD058F}" srcOrd="0" destOrd="0" parTransId="{353FB479-15BF-4DA2-B106-98E515C72ABD}" sibTransId="{996AE5A8-712C-4B69-BFDE-6E625EEE913A}"/>
    <dgm:cxn modelId="{E44D7D93-FB90-4577-95C7-5B1E3432E744}" type="presOf" srcId="{F0D79A07-DD92-4BB8-8122-EAB30CE2D902}" destId="{F85FF51B-AE3A-45C0-80AE-FDC0833C4FDD}" srcOrd="0" destOrd="1" presId="urn:microsoft.com/office/officeart/2018/2/layout/IconVerticalSolidList"/>
    <dgm:cxn modelId="{E9E5509D-1127-4279-BDEB-F69D72361726}" type="presOf" srcId="{67364A7E-4CBA-4ED7-8C53-DB8D522B8B03}" destId="{6080E301-49C3-403B-8552-2BA9FF218A67}" srcOrd="0" destOrd="0" presId="urn:microsoft.com/office/officeart/2018/2/layout/IconVerticalSolidList"/>
    <dgm:cxn modelId="{6BBC71B5-36CC-4937-8B9A-64FFD70EAAF9}" type="presOf" srcId="{65B9B311-DF19-4AF5-B217-E1CFFEAD058F}" destId="{F85FF51B-AE3A-45C0-80AE-FDC0833C4FDD}" srcOrd="0" destOrd="0" presId="urn:microsoft.com/office/officeart/2018/2/layout/IconVerticalSolidList"/>
    <dgm:cxn modelId="{9B92F9CC-03A9-4019-A78E-C845A9AE5987}" type="presOf" srcId="{45C22193-27B4-489F-96B9-9634A2561647}" destId="{6270923B-E2C9-4E32-BA37-05E1F167DC82}" srcOrd="0" destOrd="0" presId="urn:microsoft.com/office/officeart/2018/2/layout/IconVerticalSolidList"/>
    <dgm:cxn modelId="{228A8FD4-BFA0-4924-A737-973ABA21BA1E}" type="presOf" srcId="{4EA49B68-8C01-415A-AA04-BFF38E362D19}" destId="{32B29929-8135-47D1-ADCA-14173B1B40D1}" srcOrd="0" destOrd="0" presId="urn:microsoft.com/office/officeart/2018/2/layout/IconVerticalSolidList"/>
    <dgm:cxn modelId="{A1B968E0-ADD8-4230-B5AC-C7DB416AA934}" srcId="{67364A7E-4CBA-4ED7-8C53-DB8D522B8B03}" destId="{4EA49B68-8C01-415A-AA04-BFF38E362D19}" srcOrd="3" destOrd="0" parTransId="{65E5CD3D-4900-4F70-8EBE-66229F5BA817}" sibTransId="{267C0DFB-761E-4C77-B9C4-BA93E6747746}"/>
    <dgm:cxn modelId="{027E34E5-EAAD-4FBD-99E2-85FC406177EA}" srcId="{67364A7E-4CBA-4ED7-8C53-DB8D522B8B03}" destId="{2CD591DB-72A5-4940-8481-B1236DF520A6}" srcOrd="2" destOrd="0" parTransId="{FFB43CA7-B5ED-4E94-BDE5-21C6208AF368}" sibTransId="{E99D05A1-9A12-4999-BE71-5F6F71D5B742}"/>
    <dgm:cxn modelId="{9787346B-8223-4BE9-B442-7F0949B9EE81}" type="presParOf" srcId="{6080E301-49C3-403B-8552-2BA9FF218A67}" destId="{646C588E-8E87-4232-A755-BA62B80F85FD}" srcOrd="0" destOrd="0" presId="urn:microsoft.com/office/officeart/2018/2/layout/IconVerticalSolidList"/>
    <dgm:cxn modelId="{204C83CA-1FBC-4F35-A4EE-99E53A087A66}" type="presParOf" srcId="{646C588E-8E87-4232-A755-BA62B80F85FD}" destId="{1037F4C3-5F88-47EC-AE1C-DC2CAA2CD3E3}" srcOrd="0" destOrd="0" presId="urn:microsoft.com/office/officeart/2018/2/layout/IconVerticalSolidList"/>
    <dgm:cxn modelId="{189F31B9-1C8D-4DA1-9073-D1C72A0772AA}" type="presParOf" srcId="{646C588E-8E87-4232-A755-BA62B80F85FD}" destId="{843225B3-F12B-42FA-9633-E1E5E7ED1032}" srcOrd="1" destOrd="0" presId="urn:microsoft.com/office/officeart/2018/2/layout/IconVerticalSolidList"/>
    <dgm:cxn modelId="{063FE1E4-C60E-45BE-B903-6A441D53650D}" type="presParOf" srcId="{646C588E-8E87-4232-A755-BA62B80F85FD}" destId="{883E022C-8D3A-45EA-83C6-437360180530}" srcOrd="2" destOrd="0" presId="urn:microsoft.com/office/officeart/2018/2/layout/IconVerticalSolidList"/>
    <dgm:cxn modelId="{2F4B1035-A7A2-4E6C-97C7-675F4D373914}" type="presParOf" srcId="{646C588E-8E87-4232-A755-BA62B80F85FD}" destId="{6270923B-E2C9-4E32-BA37-05E1F167DC82}" srcOrd="3" destOrd="0" presId="urn:microsoft.com/office/officeart/2018/2/layout/IconVerticalSolidList"/>
    <dgm:cxn modelId="{595AC253-84F5-4D25-8D31-F1599F753590}" type="presParOf" srcId="{6080E301-49C3-403B-8552-2BA9FF218A67}" destId="{696507D1-D1AD-4A18-B9E1-90A818AD2923}" srcOrd="1" destOrd="0" presId="urn:microsoft.com/office/officeart/2018/2/layout/IconVerticalSolidList"/>
    <dgm:cxn modelId="{37156B4D-7869-45D3-B252-FB542E9A4F56}" type="presParOf" srcId="{6080E301-49C3-403B-8552-2BA9FF218A67}" destId="{DC2C0BC1-C0CC-40EF-B7C4-2D80CC83581C}" srcOrd="2" destOrd="0" presId="urn:microsoft.com/office/officeart/2018/2/layout/IconVerticalSolidList"/>
    <dgm:cxn modelId="{6F16C691-C16A-4973-B745-68438C1DAF89}" type="presParOf" srcId="{DC2C0BC1-C0CC-40EF-B7C4-2D80CC83581C}" destId="{95933A1D-935F-4C7B-8714-2E4FEDDCACAF}" srcOrd="0" destOrd="0" presId="urn:microsoft.com/office/officeart/2018/2/layout/IconVerticalSolidList"/>
    <dgm:cxn modelId="{5F6FFA82-0BC6-41EB-9295-B548A160122A}" type="presParOf" srcId="{DC2C0BC1-C0CC-40EF-B7C4-2D80CC83581C}" destId="{A161383B-15FC-4243-A762-3CD7104E13EA}" srcOrd="1" destOrd="0" presId="urn:microsoft.com/office/officeart/2018/2/layout/IconVerticalSolidList"/>
    <dgm:cxn modelId="{1484083C-79C5-46C7-9D90-325B45DF6C27}" type="presParOf" srcId="{DC2C0BC1-C0CC-40EF-B7C4-2D80CC83581C}" destId="{87B24A96-365D-41BA-8909-B1B554CE8E58}" srcOrd="2" destOrd="0" presId="urn:microsoft.com/office/officeart/2018/2/layout/IconVerticalSolidList"/>
    <dgm:cxn modelId="{B36F4DC7-D5D1-4D2D-9D4E-2D4BEBABBF17}" type="presParOf" srcId="{DC2C0BC1-C0CC-40EF-B7C4-2D80CC83581C}" destId="{1EF29E66-AD6B-429C-929C-F17596EE751D}" srcOrd="3" destOrd="0" presId="urn:microsoft.com/office/officeart/2018/2/layout/IconVerticalSolidList"/>
    <dgm:cxn modelId="{D014C990-262F-45C8-9D77-9F1EC5B82EF2}" type="presParOf" srcId="{6080E301-49C3-403B-8552-2BA9FF218A67}" destId="{B87DBC6B-0999-46FC-A851-2F0B623144EB}" srcOrd="3" destOrd="0" presId="urn:microsoft.com/office/officeart/2018/2/layout/IconVerticalSolidList"/>
    <dgm:cxn modelId="{96068E0B-608C-47DF-896D-E3E14CC33458}" type="presParOf" srcId="{6080E301-49C3-403B-8552-2BA9FF218A67}" destId="{190F4FE3-FD01-4D43-9B1B-870DBB8F0B3B}" srcOrd="4" destOrd="0" presId="urn:microsoft.com/office/officeart/2018/2/layout/IconVerticalSolidList"/>
    <dgm:cxn modelId="{CF651EC5-DA29-4CFF-A830-818DF90D99E9}" type="presParOf" srcId="{190F4FE3-FD01-4D43-9B1B-870DBB8F0B3B}" destId="{41957A9A-B653-479A-A909-78101D8CED24}" srcOrd="0" destOrd="0" presId="urn:microsoft.com/office/officeart/2018/2/layout/IconVerticalSolidList"/>
    <dgm:cxn modelId="{37B7E666-36D7-4AC6-8D9A-657376EA35F1}" type="presParOf" srcId="{190F4FE3-FD01-4D43-9B1B-870DBB8F0B3B}" destId="{BF14F6D0-F6A7-4D7C-B2B9-DDF28B1BAF47}" srcOrd="1" destOrd="0" presId="urn:microsoft.com/office/officeart/2018/2/layout/IconVerticalSolidList"/>
    <dgm:cxn modelId="{BDE900E4-6CC0-410E-8B09-406FAE99F950}" type="presParOf" srcId="{190F4FE3-FD01-4D43-9B1B-870DBB8F0B3B}" destId="{EA5B02C4-2B63-479E-B0D7-315F56A055E9}" srcOrd="2" destOrd="0" presId="urn:microsoft.com/office/officeart/2018/2/layout/IconVerticalSolidList"/>
    <dgm:cxn modelId="{E7C50E27-FFA0-4D38-971A-570DB6791972}" type="presParOf" srcId="{190F4FE3-FD01-4D43-9B1B-870DBB8F0B3B}" destId="{D335ED0E-43BA-4DA8-B601-945990C9CB82}" srcOrd="3" destOrd="0" presId="urn:microsoft.com/office/officeart/2018/2/layout/IconVerticalSolidList"/>
    <dgm:cxn modelId="{9BDC02F3-D1DF-4FAC-8862-62314338E6AF}" type="presParOf" srcId="{190F4FE3-FD01-4D43-9B1B-870DBB8F0B3B}" destId="{F85FF51B-AE3A-45C0-80AE-FDC0833C4FDD}" srcOrd="4" destOrd="0" presId="urn:microsoft.com/office/officeart/2018/2/layout/IconVerticalSolidList"/>
    <dgm:cxn modelId="{44A29085-E497-4D3A-BBB5-29428E73CA07}" type="presParOf" srcId="{6080E301-49C3-403B-8552-2BA9FF218A67}" destId="{D0FC89D3-6447-4956-8645-6A906812D9D5}" srcOrd="5" destOrd="0" presId="urn:microsoft.com/office/officeart/2018/2/layout/IconVerticalSolidList"/>
    <dgm:cxn modelId="{3F544947-876B-4BF9-9812-AFECE6404DEC}" type="presParOf" srcId="{6080E301-49C3-403B-8552-2BA9FF218A67}" destId="{DBD9818C-3D46-4661-8BA4-F71D114F2E2F}" srcOrd="6" destOrd="0" presId="urn:microsoft.com/office/officeart/2018/2/layout/IconVerticalSolidList"/>
    <dgm:cxn modelId="{71D4B53F-E8E0-4BDE-A40F-CE056899DBED}" type="presParOf" srcId="{DBD9818C-3D46-4661-8BA4-F71D114F2E2F}" destId="{4BF689E2-C86D-4FCE-93E1-C0E32FC4084A}" srcOrd="0" destOrd="0" presId="urn:microsoft.com/office/officeart/2018/2/layout/IconVerticalSolidList"/>
    <dgm:cxn modelId="{5974D596-149F-4BF2-95F3-13B95A08B615}" type="presParOf" srcId="{DBD9818C-3D46-4661-8BA4-F71D114F2E2F}" destId="{02010C69-1DDD-427E-84A2-2DA35B34C1D3}" srcOrd="1" destOrd="0" presId="urn:microsoft.com/office/officeart/2018/2/layout/IconVerticalSolidList"/>
    <dgm:cxn modelId="{60B189BB-FE7D-47C1-A10E-679D3D759C5E}" type="presParOf" srcId="{DBD9818C-3D46-4661-8BA4-F71D114F2E2F}" destId="{6379413B-D69F-4B9B-A7E5-F17A1E25973F}" srcOrd="2" destOrd="0" presId="urn:microsoft.com/office/officeart/2018/2/layout/IconVerticalSolidList"/>
    <dgm:cxn modelId="{46CA0B0E-33F8-49B8-A8AC-D12AB908038C}" type="presParOf" srcId="{DBD9818C-3D46-4661-8BA4-F71D114F2E2F}" destId="{32B29929-8135-47D1-ADCA-14173B1B40D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AFC1E08-7A49-413E-B661-8D12C1A0D621}" type="doc">
      <dgm:prSet loTypeId="urn:microsoft.com/office/officeart/2018/2/layout/IconVerticalSolidList" loCatId="icon" qsTypeId="urn:microsoft.com/office/officeart/2005/8/quickstyle/simple1" qsCatId="simple" csTypeId="urn:microsoft.com/office/officeart/2005/8/colors/accent3_2" csCatId="accent3" phldr="1"/>
      <dgm:spPr/>
      <dgm:t>
        <a:bodyPr/>
        <a:lstStyle/>
        <a:p>
          <a:endParaRPr lang="en-US"/>
        </a:p>
      </dgm:t>
    </dgm:pt>
    <dgm:pt modelId="{0001B038-0D92-4678-A6EC-D49924C5D659}">
      <dgm:prSet/>
      <dgm:spPr/>
      <dgm:t>
        <a:bodyPr/>
        <a:lstStyle/>
        <a:p>
          <a:r>
            <a:rPr lang="en-US" b="0" i="0" dirty="0"/>
            <a:t>Significant contribution to the use of travel models in a strategic scenario planning context to better understand the potential effects of CAVs.</a:t>
          </a:r>
          <a:endParaRPr lang="en-US" dirty="0"/>
        </a:p>
      </dgm:t>
    </dgm:pt>
    <dgm:pt modelId="{448FF4D3-2C35-4436-9959-76DBF4FB7DAF}" type="parTrans" cxnId="{A89D0289-6957-4F9E-89DB-0FF3B9CCA145}">
      <dgm:prSet/>
      <dgm:spPr/>
      <dgm:t>
        <a:bodyPr/>
        <a:lstStyle/>
        <a:p>
          <a:endParaRPr lang="en-US"/>
        </a:p>
      </dgm:t>
    </dgm:pt>
    <dgm:pt modelId="{370093C1-1B14-4297-86C6-83226E541720}" type="sibTrans" cxnId="{A89D0289-6957-4F9E-89DB-0FF3B9CCA145}">
      <dgm:prSet/>
      <dgm:spPr/>
      <dgm:t>
        <a:bodyPr/>
        <a:lstStyle/>
        <a:p>
          <a:endParaRPr lang="en-US"/>
        </a:p>
      </dgm:t>
    </dgm:pt>
    <dgm:pt modelId="{71A03F20-EC52-477E-8A79-4FC52F3B9F1D}">
      <dgm:prSet/>
      <dgm:spPr/>
      <dgm:t>
        <a:bodyPr/>
        <a:lstStyle/>
        <a:p>
          <a:r>
            <a:rPr lang="en-US" b="0" i="0"/>
            <a:t>The tiered approach lays a solid groundwork for changes that could be implemented immediately as well as those that require more time and effort but offer more behavioral realism. </a:t>
          </a:r>
          <a:endParaRPr lang="en-US"/>
        </a:p>
      </dgm:t>
    </dgm:pt>
    <dgm:pt modelId="{CCCFB189-6721-41E6-95C9-868D303BD697}" type="parTrans" cxnId="{BD72E4C2-142A-46F9-81DB-3EF8D0620441}">
      <dgm:prSet/>
      <dgm:spPr/>
      <dgm:t>
        <a:bodyPr/>
        <a:lstStyle/>
        <a:p>
          <a:endParaRPr lang="en-US"/>
        </a:p>
      </dgm:t>
    </dgm:pt>
    <dgm:pt modelId="{0840A6B3-5AB4-45F2-ABE8-17E8C39399F5}" type="sibTrans" cxnId="{BD72E4C2-142A-46F9-81DB-3EF8D0620441}">
      <dgm:prSet/>
      <dgm:spPr/>
      <dgm:t>
        <a:bodyPr/>
        <a:lstStyle/>
        <a:p>
          <a:endParaRPr lang="en-US"/>
        </a:p>
      </dgm:t>
    </dgm:pt>
    <dgm:pt modelId="{21036237-6D33-471F-8470-EF07D5469EA3}">
      <dgm:prSet/>
      <dgm:spPr/>
      <dgm:t>
        <a:bodyPr/>
        <a:lstStyle/>
        <a:p>
          <a:r>
            <a:rPr lang="en-US" b="0" i="0"/>
            <a:t>This work informed the development of guidelines that can be used to incorporate findings into the models to better capture the effects of CAVs on long range transportation plans, project prioritization and project level traffic forecasts. </a:t>
          </a:r>
          <a:endParaRPr lang="en-US"/>
        </a:p>
      </dgm:t>
    </dgm:pt>
    <dgm:pt modelId="{554A6B3D-5327-4271-A40E-ADF467C331A5}" type="parTrans" cxnId="{6738E700-26A8-48CF-878B-B5FD068E7D54}">
      <dgm:prSet/>
      <dgm:spPr/>
      <dgm:t>
        <a:bodyPr/>
        <a:lstStyle/>
        <a:p>
          <a:endParaRPr lang="en-US"/>
        </a:p>
      </dgm:t>
    </dgm:pt>
    <dgm:pt modelId="{F0C87033-E81C-42A1-8156-9B331B7C0601}" type="sibTrans" cxnId="{6738E700-26A8-48CF-878B-B5FD068E7D54}">
      <dgm:prSet/>
      <dgm:spPr/>
      <dgm:t>
        <a:bodyPr/>
        <a:lstStyle/>
        <a:p>
          <a:endParaRPr lang="en-US"/>
        </a:p>
      </dgm:t>
    </dgm:pt>
    <dgm:pt modelId="{C0D15390-1124-4754-99BA-BCCE7F25A364}" type="pres">
      <dgm:prSet presAssocID="{8AFC1E08-7A49-413E-B661-8D12C1A0D621}" presName="root" presStyleCnt="0">
        <dgm:presLayoutVars>
          <dgm:dir/>
          <dgm:resizeHandles val="exact"/>
        </dgm:presLayoutVars>
      </dgm:prSet>
      <dgm:spPr/>
    </dgm:pt>
    <dgm:pt modelId="{3C5808ED-082A-4E29-8375-F5A2B312ECD0}" type="pres">
      <dgm:prSet presAssocID="{0001B038-0D92-4678-A6EC-D49924C5D659}" presName="compNode" presStyleCnt="0"/>
      <dgm:spPr/>
    </dgm:pt>
    <dgm:pt modelId="{98A4AB2A-80B5-4623-940D-1430E360B5A6}" type="pres">
      <dgm:prSet presAssocID="{0001B038-0D92-4678-A6EC-D49924C5D659}" presName="bgRect" presStyleLbl="bgShp" presStyleIdx="0" presStyleCnt="3"/>
      <dgm:spPr/>
    </dgm:pt>
    <dgm:pt modelId="{2110E3F5-21DC-43E5-91F9-0AED9A710953}" type="pres">
      <dgm:prSet presAssocID="{0001B038-0D92-4678-A6EC-D49924C5D659}"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d with Gears"/>
        </a:ext>
      </dgm:extLst>
    </dgm:pt>
    <dgm:pt modelId="{8A4F0B9A-AB2F-4582-ACBC-FA34CE5E12BA}" type="pres">
      <dgm:prSet presAssocID="{0001B038-0D92-4678-A6EC-D49924C5D659}" presName="spaceRect" presStyleCnt="0"/>
      <dgm:spPr/>
    </dgm:pt>
    <dgm:pt modelId="{4E5C45AE-C670-4583-8C16-01F9187AA291}" type="pres">
      <dgm:prSet presAssocID="{0001B038-0D92-4678-A6EC-D49924C5D659}" presName="parTx" presStyleLbl="revTx" presStyleIdx="0" presStyleCnt="3">
        <dgm:presLayoutVars>
          <dgm:chMax val="0"/>
          <dgm:chPref val="0"/>
        </dgm:presLayoutVars>
      </dgm:prSet>
      <dgm:spPr/>
    </dgm:pt>
    <dgm:pt modelId="{2EC564D5-0BED-48E1-B80A-7E5CD38FE45F}" type="pres">
      <dgm:prSet presAssocID="{370093C1-1B14-4297-86C6-83226E541720}" presName="sibTrans" presStyleCnt="0"/>
      <dgm:spPr/>
    </dgm:pt>
    <dgm:pt modelId="{139FCE70-BD07-4C32-B5B2-82CC74D1FAD3}" type="pres">
      <dgm:prSet presAssocID="{71A03F20-EC52-477E-8A79-4FC52F3B9F1D}" presName="compNode" presStyleCnt="0"/>
      <dgm:spPr/>
    </dgm:pt>
    <dgm:pt modelId="{FA67CA86-AD8E-48DF-8497-124C55E795A4}" type="pres">
      <dgm:prSet presAssocID="{71A03F20-EC52-477E-8A79-4FC52F3B9F1D}" presName="bgRect" presStyleLbl="bgShp" presStyleIdx="1" presStyleCnt="3"/>
      <dgm:spPr/>
    </dgm:pt>
    <dgm:pt modelId="{EC9F1D3E-0034-408C-84EB-4D29A1B90C36}" type="pres">
      <dgm:prSet presAssocID="{71A03F20-EC52-477E-8A79-4FC52F3B9F1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Light Bulb and Gear"/>
        </a:ext>
      </dgm:extLst>
    </dgm:pt>
    <dgm:pt modelId="{91BF36C8-98A9-4A1F-9E32-ABB84FC5E6A5}" type="pres">
      <dgm:prSet presAssocID="{71A03F20-EC52-477E-8A79-4FC52F3B9F1D}" presName="spaceRect" presStyleCnt="0"/>
      <dgm:spPr/>
    </dgm:pt>
    <dgm:pt modelId="{D2B7E449-0EC8-4E7F-A08F-8DEC8ADF4F80}" type="pres">
      <dgm:prSet presAssocID="{71A03F20-EC52-477E-8A79-4FC52F3B9F1D}" presName="parTx" presStyleLbl="revTx" presStyleIdx="1" presStyleCnt="3">
        <dgm:presLayoutVars>
          <dgm:chMax val="0"/>
          <dgm:chPref val="0"/>
        </dgm:presLayoutVars>
      </dgm:prSet>
      <dgm:spPr/>
    </dgm:pt>
    <dgm:pt modelId="{9F4D6561-77E1-42E6-A3B3-2E52C0D5C56A}" type="pres">
      <dgm:prSet presAssocID="{0840A6B3-5AB4-45F2-ABE8-17E8C39399F5}" presName="sibTrans" presStyleCnt="0"/>
      <dgm:spPr/>
    </dgm:pt>
    <dgm:pt modelId="{D6E05107-E49E-469B-BB95-D15905D64555}" type="pres">
      <dgm:prSet presAssocID="{21036237-6D33-471F-8470-EF07D5469EA3}" presName="compNode" presStyleCnt="0"/>
      <dgm:spPr/>
    </dgm:pt>
    <dgm:pt modelId="{3DEF1203-C860-4BFB-910E-0C88C0FBC1CC}" type="pres">
      <dgm:prSet presAssocID="{21036237-6D33-471F-8470-EF07D5469EA3}" presName="bgRect" presStyleLbl="bgShp" presStyleIdx="2" presStyleCnt="3"/>
      <dgm:spPr/>
    </dgm:pt>
    <dgm:pt modelId="{ECD932FD-EEB5-4B93-BD48-8D31619E5EB6}" type="pres">
      <dgm:prSet presAssocID="{21036237-6D33-471F-8470-EF07D5469EA3}"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cooter"/>
        </a:ext>
      </dgm:extLst>
    </dgm:pt>
    <dgm:pt modelId="{FE21640E-5636-450D-AF7A-AB53C7EEA35A}" type="pres">
      <dgm:prSet presAssocID="{21036237-6D33-471F-8470-EF07D5469EA3}" presName="spaceRect" presStyleCnt="0"/>
      <dgm:spPr/>
    </dgm:pt>
    <dgm:pt modelId="{4CB8743D-BD27-480E-88A5-C808FB70C92F}" type="pres">
      <dgm:prSet presAssocID="{21036237-6D33-471F-8470-EF07D5469EA3}" presName="parTx" presStyleLbl="revTx" presStyleIdx="2" presStyleCnt="3">
        <dgm:presLayoutVars>
          <dgm:chMax val="0"/>
          <dgm:chPref val="0"/>
        </dgm:presLayoutVars>
      </dgm:prSet>
      <dgm:spPr/>
    </dgm:pt>
  </dgm:ptLst>
  <dgm:cxnLst>
    <dgm:cxn modelId="{6738E700-26A8-48CF-878B-B5FD068E7D54}" srcId="{8AFC1E08-7A49-413E-B661-8D12C1A0D621}" destId="{21036237-6D33-471F-8470-EF07D5469EA3}" srcOrd="2" destOrd="0" parTransId="{554A6B3D-5327-4271-A40E-ADF467C331A5}" sibTransId="{F0C87033-E81C-42A1-8156-9B331B7C0601}"/>
    <dgm:cxn modelId="{689A0413-C1ED-4EEB-9BAE-AD2E1862D770}" type="presOf" srcId="{8AFC1E08-7A49-413E-B661-8D12C1A0D621}" destId="{C0D15390-1124-4754-99BA-BCCE7F25A364}" srcOrd="0" destOrd="0" presId="urn:microsoft.com/office/officeart/2018/2/layout/IconVerticalSolidList"/>
    <dgm:cxn modelId="{EDD49F4A-C84E-4E3C-8DFF-A78CD0412185}" type="presOf" srcId="{21036237-6D33-471F-8470-EF07D5469EA3}" destId="{4CB8743D-BD27-480E-88A5-C808FB70C92F}" srcOrd="0" destOrd="0" presId="urn:microsoft.com/office/officeart/2018/2/layout/IconVerticalSolidList"/>
    <dgm:cxn modelId="{22CE7376-E32C-417D-98A4-9103D6E787EA}" type="presOf" srcId="{71A03F20-EC52-477E-8A79-4FC52F3B9F1D}" destId="{D2B7E449-0EC8-4E7F-A08F-8DEC8ADF4F80}" srcOrd="0" destOrd="0" presId="urn:microsoft.com/office/officeart/2018/2/layout/IconVerticalSolidList"/>
    <dgm:cxn modelId="{A89D0289-6957-4F9E-89DB-0FF3B9CCA145}" srcId="{8AFC1E08-7A49-413E-B661-8D12C1A0D621}" destId="{0001B038-0D92-4678-A6EC-D49924C5D659}" srcOrd="0" destOrd="0" parTransId="{448FF4D3-2C35-4436-9959-76DBF4FB7DAF}" sibTransId="{370093C1-1B14-4297-86C6-83226E541720}"/>
    <dgm:cxn modelId="{07B59193-D2C0-4754-AB95-E24B60BBDDE5}" type="presOf" srcId="{0001B038-0D92-4678-A6EC-D49924C5D659}" destId="{4E5C45AE-C670-4583-8C16-01F9187AA291}" srcOrd="0" destOrd="0" presId="urn:microsoft.com/office/officeart/2018/2/layout/IconVerticalSolidList"/>
    <dgm:cxn modelId="{BD72E4C2-142A-46F9-81DB-3EF8D0620441}" srcId="{8AFC1E08-7A49-413E-B661-8D12C1A0D621}" destId="{71A03F20-EC52-477E-8A79-4FC52F3B9F1D}" srcOrd="1" destOrd="0" parTransId="{CCCFB189-6721-41E6-95C9-868D303BD697}" sibTransId="{0840A6B3-5AB4-45F2-ABE8-17E8C39399F5}"/>
    <dgm:cxn modelId="{6859CAFD-CE61-44B9-BBD2-5094B86F8185}" type="presParOf" srcId="{C0D15390-1124-4754-99BA-BCCE7F25A364}" destId="{3C5808ED-082A-4E29-8375-F5A2B312ECD0}" srcOrd="0" destOrd="0" presId="urn:microsoft.com/office/officeart/2018/2/layout/IconVerticalSolidList"/>
    <dgm:cxn modelId="{80164A5B-0C5B-4B56-B745-4B134EEBEA6D}" type="presParOf" srcId="{3C5808ED-082A-4E29-8375-F5A2B312ECD0}" destId="{98A4AB2A-80B5-4623-940D-1430E360B5A6}" srcOrd="0" destOrd="0" presId="urn:microsoft.com/office/officeart/2018/2/layout/IconVerticalSolidList"/>
    <dgm:cxn modelId="{6B73B0DB-C967-40B9-920E-C34F14DF1406}" type="presParOf" srcId="{3C5808ED-082A-4E29-8375-F5A2B312ECD0}" destId="{2110E3F5-21DC-43E5-91F9-0AED9A710953}" srcOrd="1" destOrd="0" presId="urn:microsoft.com/office/officeart/2018/2/layout/IconVerticalSolidList"/>
    <dgm:cxn modelId="{3992B390-76AE-4565-90B6-5AE4B469E4AD}" type="presParOf" srcId="{3C5808ED-082A-4E29-8375-F5A2B312ECD0}" destId="{8A4F0B9A-AB2F-4582-ACBC-FA34CE5E12BA}" srcOrd="2" destOrd="0" presId="urn:microsoft.com/office/officeart/2018/2/layout/IconVerticalSolidList"/>
    <dgm:cxn modelId="{9BE378E1-998E-44DB-AEE2-212BE3C5E7A1}" type="presParOf" srcId="{3C5808ED-082A-4E29-8375-F5A2B312ECD0}" destId="{4E5C45AE-C670-4583-8C16-01F9187AA291}" srcOrd="3" destOrd="0" presId="urn:microsoft.com/office/officeart/2018/2/layout/IconVerticalSolidList"/>
    <dgm:cxn modelId="{D1A4FF04-37D4-47BE-B095-9661E06A6F07}" type="presParOf" srcId="{C0D15390-1124-4754-99BA-BCCE7F25A364}" destId="{2EC564D5-0BED-48E1-B80A-7E5CD38FE45F}" srcOrd="1" destOrd="0" presId="urn:microsoft.com/office/officeart/2018/2/layout/IconVerticalSolidList"/>
    <dgm:cxn modelId="{2E94AB6F-461F-4EC8-8404-5650A6DD97B6}" type="presParOf" srcId="{C0D15390-1124-4754-99BA-BCCE7F25A364}" destId="{139FCE70-BD07-4C32-B5B2-82CC74D1FAD3}" srcOrd="2" destOrd="0" presId="urn:microsoft.com/office/officeart/2018/2/layout/IconVerticalSolidList"/>
    <dgm:cxn modelId="{8A0AEABE-91D6-4155-AEBF-7D6AC859A439}" type="presParOf" srcId="{139FCE70-BD07-4C32-B5B2-82CC74D1FAD3}" destId="{FA67CA86-AD8E-48DF-8497-124C55E795A4}" srcOrd="0" destOrd="0" presId="urn:microsoft.com/office/officeart/2018/2/layout/IconVerticalSolidList"/>
    <dgm:cxn modelId="{542F5F70-B04E-469D-9F35-118E70FAF825}" type="presParOf" srcId="{139FCE70-BD07-4C32-B5B2-82CC74D1FAD3}" destId="{EC9F1D3E-0034-408C-84EB-4D29A1B90C36}" srcOrd="1" destOrd="0" presId="urn:microsoft.com/office/officeart/2018/2/layout/IconVerticalSolidList"/>
    <dgm:cxn modelId="{0C4D5896-B72E-4AB9-AE3C-5A10CF8A4C8F}" type="presParOf" srcId="{139FCE70-BD07-4C32-B5B2-82CC74D1FAD3}" destId="{91BF36C8-98A9-4A1F-9E32-ABB84FC5E6A5}" srcOrd="2" destOrd="0" presId="urn:microsoft.com/office/officeart/2018/2/layout/IconVerticalSolidList"/>
    <dgm:cxn modelId="{CC810E7A-52E6-4587-9817-F7055FF84E87}" type="presParOf" srcId="{139FCE70-BD07-4C32-B5B2-82CC74D1FAD3}" destId="{D2B7E449-0EC8-4E7F-A08F-8DEC8ADF4F80}" srcOrd="3" destOrd="0" presId="urn:microsoft.com/office/officeart/2018/2/layout/IconVerticalSolidList"/>
    <dgm:cxn modelId="{9F6BBCC7-B5BD-4211-AB07-9ACD2178063D}" type="presParOf" srcId="{C0D15390-1124-4754-99BA-BCCE7F25A364}" destId="{9F4D6561-77E1-42E6-A3B3-2E52C0D5C56A}" srcOrd="3" destOrd="0" presId="urn:microsoft.com/office/officeart/2018/2/layout/IconVerticalSolidList"/>
    <dgm:cxn modelId="{B79C8C92-777F-437C-BD6B-97E5169B8B91}" type="presParOf" srcId="{C0D15390-1124-4754-99BA-BCCE7F25A364}" destId="{D6E05107-E49E-469B-BB95-D15905D64555}" srcOrd="4" destOrd="0" presId="urn:microsoft.com/office/officeart/2018/2/layout/IconVerticalSolidList"/>
    <dgm:cxn modelId="{E6E32713-7F1C-4449-9221-551D06561E09}" type="presParOf" srcId="{D6E05107-E49E-469B-BB95-D15905D64555}" destId="{3DEF1203-C860-4BFB-910E-0C88C0FBC1CC}" srcOrd="0" destOrd="0" presId="urn:microsoft.com/office/officeart/2018/2/layout/IconVerticalSolidList"/>
    <dgm:cxn modelId="{D3BED113-5BC9-4FBE-A84D-48514531BD66}" type="presParOf" srcId="{D6E05107-E49E-469B-BB95-D15905D64555}" destId="{ECD932FD-EEB5-4B93-BD48-8D31619E5EB6}" srcOrd="1" destOrd="0" presId="urn:microsoft.com/office/officeart/2018/2/layout/IconVerticalSolidList"/>
    <dgm:cxn modelId="{BDDE6DE3-1014-4FBB-9359-BD5BD5588B47}" type="presParOf" srcId="{D6E05107-E49E-469B-BB95-D15905D64555}" destId="{FE21640E-5636-450D-AF7A-AB53C7EEA35A}" srcOrd="2" destOrd="0" presId="urn:microsoft.com/office/officeart/2018/2/layout/IconVerticalSolidList"/>
    <dgm:cxn modelId="{70FDD2C6-C0C9-4D68-AD54-3C3E9E3D3F26}" type="presParOf" srcId="{D6E05107-E49E-469B-BB95-D15905D64555}" destId="{4CB8743D-BD27-480E-88A5-C808FB70C92F}"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AFC1E08-7A49-413E-B661-8D12C1A0D621}" type="doc">
      <dgm:prSet loTypeId="urn:microsoft.com/office/officeart/2018/5/layout/IconCircleLabelList" loCatId="icon" qsTypeId="urn:microsoft.com/office/officeart/2005/8/quickstyle/simple1" qsCatId="simple" csTypeId="urn:microsoft.com/office/officeart/2005/8/colors/accent3_2" csCatId="accent3" phldr="1"/>
      <dgm:spPr/>
      <dgm:t>
        <a:bodyPr/>
        <a:lstStyle/>
        <a:p>
          <a:endParaRPr lang="en-US"/>
        </a:p>
      </dgm:t>
    </dgm:pt>
    <dgm:pt modelId="{B1D2EF50-9690-4C1E-925B-46A75C92B14A}">
      <dgm:prSet/>
      <dgm:spPr/>
      <dgm:t>
        <a:bodyPr/>
        <a:lstStyle/>
        <a:p>
          <a:pPr>
            <a:defRPr cap="all"/>
          </a:pPr>
          <a:r>
            <a:rPr lang="en-US" cap="none" baseline="0" dirty="0"/>
            <a:t>Immediately incorporate the consideration of CAVs in traffic forecasts and long-range transportation plans.</a:t>
          </a:r>
        </a:p>
      </dgm:t>
    </dgm:pt>
    <dgm:pt modelId="{468E33D5-848A-4342-88AE-CF70105EC8EB}" type="parTrans" cxnId="{B8401B99-1463-4A8C-BF16-16C8AAFD303A}">
      <dgm:prSet/>
      <dgm:spPr/>
      <dgm:t>
        <a:bodyPr/>
        <a:lstStyle/>
        <a:p>
          <a:endParaRPr lang="en-US"/>
        </a:p>
      </dgm:t>
    </dgm:pt>
    <dgm:pt modelId="{B8CBD156-6FCF-4805-8E1D-D422FB197281}" type="sibTrans" cxnId="{B8401B99-1463-4A8C-BF16-16C8AAFD303A}">
      <dgm:prSet/>
      <dgm:spPr/>
      <dgm:t>
        <a:bodyPr/>
        <a:lstStyle/>
        <a:p>
          <a:endParaRPr lang="en-US"/>
        </a:p>
      </dgm:t>
    </dgm:pt>
    <dgm:pt modelId="{DBD9E468-5CCA-4BA6-870A-79A47416855A}">
      <dgm:prSet/>
      <dgm:spPr/>
      <dgm:t>
        <a:bodyPr/>
        <a:lstStyle/>
        <a:p>
          <a:pPr>
            <a:defRPr cap="all"/>
          </a:pPr>
          <a:r>
            <a:rPr lang="en-US" cap="none" baseline="0" dirty="0"/>
            <a:t>Incorporate model design changes for CAVs in future model development efforts. </a:t>
          </a:r>
        </a:p>
      </dgm:t>
    </dgm:pt>
    <dgm:pt modelId="{1E944FEA-B84A-4692-B63C-CD5CCFCBDFDB}" type="parTrans" cxnId="{A58DF36E-467A-4A66-9896-F7913CB9F8F7}">
      <dgm:prSet/>
      <dgm:spPr/>
      <dgm:t>
        <a:bodyPr/>
        <a:lstStyle/>
        <a:p>
          <a:endParaRPr lang="en-US"/>
        </a:p>
      </dgm:t>
    </dgm:pt>
    <dgm:pt modelId="{BC377B56-C7FB-4771-BB7D-FE1ACD7E3109}" type="sibTrans" cxnId="{A58DF36E-467A-4A66-9896-F7913CB9F8F7}">
      <dgm:prSet/>
      <dgm:spPr/>
      <dgm:t>
        <a:bodyPr/>
        <a:lstStyle/>
        <a:p>
          <a:endParaRPr lang="en-US"/>
        </a:p>
      </dgm:t>
    </dgm:pt>
    <dgm:pt modelId="{E127368E-C3FF-49E1-BA92-7F61B7D98357}">
      <dgm:prSet/>
      <dgm:spPr/>
      <dgm:t>
        <a:bodyPr/>
        <a:lstStyle/>
        <a:p>
          <a:pPr>
            <a:defRPr cap="all"/>
          </a:pPr>
          <a:r>
            <a:rPr lang="en-US" b="0" i="0" cap="none" baseline="0" dirty="0"/>
            <a:t>Implement a regular practice of risk and uncertainty analysis.</a:t>
          </a:r>
          <a:endParaRPr lang="en-US" cap="none" baseline="0" dirty="0"/>
        </a:p>
      </dgm:t>
    </dgm:pt>
    <dgm:pt modelId="{34C55A32-4945-46F3-888E-B5A03328000B}" type="parTrans" cxnId="{D4794CDE-5F7F-46C1-8599-0DECF8FD36A4}">
      <dgm:prSet/>
      <dgm:spPr/>
      <dgm:t>
        <a:bodyPr/>
        <a:lstStyle/>
        <a:p>
          <a:endParaRPr lang="en-US"/>
        </a:p>
      </dgm:t>
    </dgm:pt>
    <dgm:pt modelId="{9613BF17-2B25-4F88-B94F-8E9D626D8034}" type="sibTrans" cxnId="{D4794CDE-5F7F-46C1-8599-0DECF8FD36A4}">
      <dgm:prSet/>
      <dgm:spPr/>
      <dgm:t>
        <a:bodyPr/>
        <a:lstStyle/>
        <a:p>
          <a:endParaRPr lang="en-US"/>
        </a:p>
      </dgm:t>
    </dgm:pt>
    <dgm:pt modelId="{E0464BD8-3940-4F75-9CD4-D1EA56E1A9B4}" type="pres">
      <dgm:prSet presAssocID="{8AFC1E08-7A49-413E-B661-8D12C1A0D621}" presName="root" presStyleCnt="0">
        <dgm:presLayoutVars>
          <dgm:dir/>
          <dgm:resizeHandles val="exact"/>
        </dgm:presLayoutVars>
      </dgm:prSet>
      <dgm:spPr/>
    </dgm:pt>
    <dgm:pt modelId="{FF9F4B45-3EC7-43A9-B4E1-772D1A700EA4}" type="pres">
      <dgm:prSet presAssocID="{B1D2EF50-9690-4C1E-925B-46A75C92B14A}" presName="compNode" presStyleCnt="0"/>
      <dgm:spPr/>
    </dgm:pt>
    <dgm:pt modelId="{A793181C-AFA3-4B2D-96EA-BD7EC4C09649}" type="pres">
      <dgm:prSet presAssocID="{B1D2EF50-9690-4C1E-925B-46A75C92B14A}" presName="iconBgRect" presStyleLbl="bgShp" presStyleIdx="0" presStyleCnt="3"/>
      <dgm:spPr/>
    </dgm:pt>
    <dgm:pt modelId="{0AF158F4-C2D6-48FA-9512-43BF675246F0}" type="pres">
      <dgm:prSet presAssocID="{B1D2EF50-9690-4C1E-925B-46A75C92B14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ar"/>
        </a:ext>
      </dgm:extLst>
    </dgm:pt>
    <dgm:pt modelId="{B59FE76E-79B9-44A4-9856-314CC1FF20F8}" type="pres">
      <dgm:prSet presAssocID="{B1D2EF50-9690-4C1E-925B-46A75C92B14A}" presName="spaceRect" presStyleCnt="0"/>
      <dgm:spPr/>
    </dgm:pt>
    <dgm:pt modelId="{9D2FCD06-F860-472C-A206-DE4513ADABDC}" type="pres">
      <dgm:prSet presAssocID="{B1D2EF50-9690-4C1E-925B-46A75C92B14A}" presName="textRect" presStyleLbl="revTx" presStyleIdx="0" presStyleCnt="3">
        <dgm:presLayoutVars>
          <dgm:chMax val="1"/>
          <dgm:chPref val="1"/>
        </dgm:presLayoutVars>
      </dgm:prSet>
      <dgm:spPr/>
    </dgm:pt>
    <dgm:pt modelId="{EECF9EA1-23DB-4888-9D3C-AB08D7F1057C}" type="pres">
      <dgm:prSet presAssocID="{B8CBD156-6FCF-4805-8E1D-D422FB197281}" presName="sibTrans" presStyleCnt="0"/>
      <dgm:spPr/>
    </dgm:pt>
    <dgm:pt modelId="{73E8783F-348D-4C8C-9D5C-D7B4C097601F}" type="pres">
      <dgm:prSet presAssocID="{DBD9E468-5CCA-4BA6-870A-79A47416855A}" presName="compNode" presStyleCnt="0"/>
      <dgm:spPr/>
    </dgm:pt>
    <dgm:pt modelId="{72B631AF-66FD-4BF3-B27C-34A0E1242A8A}" type="pres">
      <dgm:prSet presAssocID="{DBD9E468-5CCA-4BA6-870A-79A47416855A}" presName="iconBgRect" presStyleLbl="bgShp" presStyleIdx="1" presStyleCnt="3"/>
      <dgm:spPr/>
    </dgm:pt>
    <dgm:pt modelId="{6E67795E-0B6C-468F-870E-692502F62815}" type="pres">
      <dgm:prSet presAssocID="{DBD9E468-5CCA-4BA6-870A-79A47416855A}"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Arrow Circle"/>
        </a:ext>
      </dgm:extLst>
    </dgm:pt>
    <dgm:pt modelId="{11FC751A-2C17-451F-96DF-F692D7614C3C}" type="pres">
      <dgm:prSet presAssocID="{DBD9E468-5CCA-4BA6-870A-79A47416855A}" presName="spaceRect" presStyleCnt="0"/>
      <dgm:spPr/>
    </dgm:pt>
    <dgm:pt modelId="{B8E854C0-531D-472E-85C1-12923DB296F7}" type="pres">
      <dgm:prSet presAssocID="{DBD9E468-5CCA-4BA6-870A-79A47416855A}" presName="textRect" presStyleLbl="revTx" presStyleIdx="1" presStyleCnt="3">
        <dgm:presLayoutVars>
          <dgm:chMax val="1"/>
          <dgm:chPref val="1"/>
        </dgm:presLayoutVars>
      </dgm:prSet>
      <dgm:spPr/>
    </dgm:pt>
    <dgm:pt modelId="{578FD658-05E9-420C-B21C-BD2A7E23124C}" type="pres">
      <dgm:prSet presAssocID="{BC377B56-C7FB-4771-BB7D-FE1ACD7E3109}" presName="sibTrans" presStyleCnt="0"/>
      <dgm:spPr/>
    </dgm:pt>
    <dgm:pt modelId="{66765602-D686-4E1D-AD96-F9FF145DD20E}" type="pres">
      <dgm:prSet presAssocID="{E127368E-C3FF-49E1-BA92-7F61B7D98357}" presName="compNode" presStyleCnt="0"/>
      <dgm:spPr/>
    </dgm:pt>
    <dgm:pt modelId="{D0BBAC90-737B-4988-92FA-956BA987FC05}" type="pres">
      <dgm:prSet presAssocID="{E127368E-C3FF-49E1-BA92-7F61B7D98357}" presName="iconBgRect" presStyleLbl="bgShp" presStyleIdx="2" presStyleCnt="3"/>
      <dgm:spPr/>
    </dgm:pt>
    <dgm:pt modelId="{187122CD-036A-4282-8063-1AE2E36CF3DF}" type="pres">
      <dgm:prSet presAssocID="{E127368E-C3FF-49E1-BA92-7F61B7D98357}"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ad with Gears"/>
        </a:ext>
      </dgm:extLst>
    </dgm:pt>
    <dgm:pt modelId="{E88F66A6-7312-4C79-A8C6-AF856E77C3A3}" type="pres">
      <dgm:prSet presAssocID="{E127368E-C3FF-49E1-BA92-7F61B7D98357}" presName="spaceRect" presStyleCnt="0"/>
      <dgm:spPr/>
    </dgm:pt>
    <dgm:pt modelId="{51F6D825-96C9-41BE-AEBB-AE8EF158823D}" type="pres">
      <dgm:prSet presAssocID="{E127368E-C3FF-49E1-BA92-7F61B7D98357}" presName="textRect" presStyleLbl="revTx" presStyleIdx="2" presStyleCnt="3">
        <dgm:presLayoutVars>
          <dgm:chMax val="1"/>
          <dgm:chPref val="1"/>
        </dgm:presLayoutVars>
      </dgm:prSet>
      <dgm:spPr/>
    </dgm:pt>
  </dgm:ptLst>
  <dgm:cxnLst>
    <dgm:cxn modelId="{864F2817-426A-4488-A485-A2D2676F162E}" type="presOf" srcId="{8AFC1E08-7A49-413E-B661-8D12C1A0D621}" destId="{E0464BD8-3940-4F75-9CD4-D1EA56E1A9B4}" srcOrd="0" destOrd="0" presId="urn:microsoft.com/office/officeart/2018/5/layout/IconCircleLabelList"/>
    <dgm:cxn modelId="{A887B420-883F-483F-AA30-BA97AB279CB8}" type="presOf" srcId="{E127368E-C3FF-49E1-BA92-7F61B7D98357}" destId="{51F6D825-96C9-41BE-AEBB-AE8EF158823D}" srcOrd="0" destOrd="0" presId="urn:microsoft.com/office/officeart/2018/5/layout/IconCircleLabelList"/>
    <dgm:cxn modelId="{A58DF36E-467A-4A66-9896-F7913CB9F8F7}" srcId="{8AFC1E08-7A49-413E-B661-8D12C1A0D621}" destId="{DBD9E468-5CCA-4BA6-870A-79A47416855A}" srcOrd="1" destOrd="0" parTransId="{1E944FEA-B84A-4692-B63C-CD5CCFCBDFDB}" sibTransId="{BC377B56-C7FB-4771-BB7D-FE1ACD7E3109}"/>
    <dgm:cxn modelId="{B8401B99-1463-4A8C-BF16-16C8AAFD303A}" srcId="{8AFC1E08-7A49-413E-B661-8D12C1A0D621}" destId="{B1D2EF50-9690-4C1E-925B-46A75C92B14A}" srcOrd="0" destOrd="0" parTransId="{468E33D5-848A-4342-88AE-CF70105EC8EB}" sibTransId="{B8CBD156-6FCF-4805-8E1D-D422FB197281}"/>
    <dgm:cxn modelId="{ABDA8ADA-A071-42E8-B8BF-4FF1CF176AE5}" type="presOf" srcId="{B1D2EF50-9690-4C1E-925B-46A75C92B14A}" destId="{9D2FCD06-F860-472C-A206-DE4513ADABDC}" srcOrd="0" destOrd="0" presId="urn:microsoft.com/office/officeart/2018/5/layout/IconCircleLabelList"/>
    <dgm:cxn modelId="{FA7307DC-AF5E-441C-952A-DDC69B28E8B9}" type="presOf" srcId="{DBD9E468-5CCA-4BA6-870A-79A47416855A}" destId="{B8E854C0-531D-472E-85C1-12923DB296F7}" srcOrd="0" destOrd="0" presId="urn:microsoft.com/office/officeart/2018/5/layout/IconCircleLabelList"/>
    <dgm:cxn modelId="{D4794CDE-5F7F-46C1-8599-0DECF8FD36A4}" srcId="{8AFC1E08-7A49-413E-B661-8D12C1A0D621}" destId="{E127368E-C3FF-49E1-BA92-7F61B7D98357}" srcOrd="2" destOrd="0" parTransId="{34C55A32-4945-46F3-888E-B5A03328000B}" sibTransId="{9613BF17-2B25-4F88-B94F-8E9D626D8034}"/>
    <dgm:cxn modelId="{79BC9C13-D1FF-471B-ADDB-5B96420A91B4}" type="presParOf" srcId="{E0464BD8-3940-4F75-9CD4-D1EA56E1A9B4}" destId="{FF9F4B45-3EC7-43A9-B4E1-772D1A700EA4}" srcOrd="0" destOrd="0" presId="urn:microsoft.com/office/officeart/2018/5/layout/IconCircleLabelList"/>
    <dgm:cxn modelId="{50AB219A-EADE-4AC9-A122-554F144EB1F5}" type="presParOf" srcId="{FF9F4B45-3EC7-43A9-B4E1-772D1A700EA4}" destId="{A793181C-AFA3-4B2D-96EA-BD7EC4C09649}" srcOrd="0" destOrd="0" presId="urn:microsoft.com/office/officeart/2018/5/layout/IconCircleLabelList"/>
    <dgm:cxn modelId="{6CC81509-9877-4328-9BD4-42BF7BD2C4B9}" type="presParOf" srcId="{FF9F4B45-3EC7-43A9-B4E1-772D1A700EA4}" destId="{0AF158F4-C2D6-48FA-9512-43BF675246F0}" srcOrd="1" destOrd="0" presId="urn:microsoft.com/office/officeart/2018/5/layout/IconCircleLabelList"/>
    <dgm:cxn modelId="{10E4748D-B0EA-428C-814D-97943619DCCF}" type="presParOf" srcId="{FF9F4B45-3EC7-43A9-B4E1-772D1A700EA4}" destId="{B59FE76E-79B9-44A4-9856-314CC1FF20F8}" srcOrd="2" destOrd="0" presId="urn:microsoft.com/office/officeart/2018/5/layout/IconCircleLabelList"/>
    <dgm:cxn modelId="{127451F7-7420-4D87-9016-1367CAFF1C78}" type="presParOf" srcId="{FF9F4B45-3EC7-43A9-B4E1-772D1A700EA4}" destId="{9D2FCD06-F860-472C-A206-DE4513ADABDC}" srcOrd="3" destOrd="0" presId="urn:microsoft.com/office/officeart/2018/5/layout/IconCircleLabelList"/>
    <dgm:cxn modelId="{F2AF0A7E-1420-45A7-8F67-6EC38A44CE6E}" type="presParOf" srcId="{E0464BD8-3940-4F75-9CD4-D1EA56E1A9B4}" destId="{EECF9EA1-23DB-4888-9D3C-AB08D7F1057C}" srcOrd="1" destOrd="0" presId="urn:microsoft.com/office/officeart/2018/5/layout/IconCircleLabelList"/>
    <dgm:cxn modelId="{822194A3-16A7-43E1-A162-09CB88B1A1A9}" type="presParOf" srcId="{E0464BD8-3940-4F75-9CD4-D1EA56E1A9B4}" destId="{73E8783F-348D-4C8C-9D5C-D7B4C097601F}" srcOrd="2" destOrd="0" presId="urn:microsoft.com/office/officeart/2018/5/layout/IconCircleLabelList"/>
    <dgm:cxn modelId="{1EF8273B-2A31-4E59-8134-92AA5AF7D451}" type="presParOf" srcId="{73E8783F-348D-4C8C-9D5C-D7B4C097601F}" destId="{72B631AF-66FD-4BF3-B27C-34A0E1242A8A}" srcOrd="0" destOrd="0" presId="urn:microsoft.com/office/officeart/2018/5/layout/IconCircleLabelList"/>
    <dgm:cxn modelId="{6741CECD-3A6E-4AF4-A00B-641AF58B5B8A}" type="presParOf" srcId="{73E8783F-348D-4C8C-9D5C-D7B4C097601F}" destId="{6E67795E-0B6C-468F-870E-692502F62815}" srcOrd="1" destOrd="0" presId="urn:microsoft.com/office/officeart/2018/5/layout/IconCircleLabelList"/>
    <dgm:cxn modelId="{15C2FDF9-D9B3-4259-8EBB-CB3EA66D1955}" type="presParOf" srcId="{73E8783F-348D-4C8C-9D5C-D7B4C097601F}" destId="{11FC751A-2C17-451F-96DF-F692D7614C3C}" srcOrd="2" destOrd="0" presId="urn:microsoft.com/office/officeart/2018/5/layout/IconCircleLabelList"/>
    <dgm:cxn modelId="{55CC194F-5360-4EA3-9DBC-A44E51E32A43}" type="presParOf" srcId="{73E8783F-348D-4C8C-9D5C-D7B4C097601F}" destId="{B8E854C0-531D-472E-85C1-12923DB296F7}" srcOrd="3" destOrd="0" presId="urn:microsoft.com/office/officeart/2018/5/layout/IconCircleLabelList"/>
    <dgm:cxn modelId="{75A41F2C-E2C4-4576-9121-FA6D527DB3DA}" type="presParOf" srcId="{E0464BD8-3940-4F75-9CD4-D1EA56E1A9B4}" destId="{578FD658-05E9-420C-B21C-BD2A7E23124C}" srcOrd="3" destOrd="0" presId="urn:microsoft.com/office/officeart/2018/5/layout/IconCircleLabelList"/>
    <dgm:cxn modelId="{F1D78CD7-65E7-4119-A2CE-4EF9975FF6DD}" type="presParOf" srcId="{E0464BD8-3940-4F75-9CD4-D1EA56E1A9B4}" destId="{66765602-D686-4E1D-AD96-F9FF145DD20E}" srcOrd="4" destOrd="0" presId="urn:microsoft.com/office/officeart/2018/5/layout/IconCircleLabelList"/>
    <dgm:cxn modelId="{5F3E0ED2-11CF-4358-B994-3143C7A27EE3}" type="presParOf" srcId="{66765602-D686-4E1D-AD96-F9FF145DD20E}" destId="{D0BBAC90-737B-4988-92FA-956BA987FC05}" srcOrd="0" destOrd="0" presId="urn:microsoft.com/office/officeart/2018/5/layout/IconCircleLabelList"/>
    <dgm:cxn modelId="{E489AF58-7439-4E68-AF34-768BFA05164F}" type="presParOf" srcId="{66765602-D686-4E1D-AD96-F9FF145DD20E}" destId="{187122CD-036A-4282-8063-1AE2E36CF3DF}" srcOrd="1" destOrd="0" presId="urn:microsoft.com/office/officeart/2018/5/layout/IconCircleLabelList"/>
    <dgm:cxn modelId="{EAA6635C-849E-4A46-BD8B-7E98E702CF5C}" type="presParOf" srcId="{66765602-D686-4E1D-AD96-F9FF145DD20E}" destId="{E88F66A6-7312-4C79-A8C6-AF856E77C3A3}" srcOrd="2" destOrd="0" presId="urn:microsoft.com/office/officeart/2018/5/layout/IconCircleLabelList"/>
    <dgm:cxn modelId="{B1016538-1BA6-4D76-8DB2-34F5778DE74D}" type="presParOf" srcId="{66765602-D686-4E1D-AD96-F9FF145DD20E}" destId="{51F6D825-96C9-41BE-AEBB-AE8EF158823D}"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74B54A-36CF-4D9E-83E7-841225F9F284}">
      <dsp:nvSpPr>
        <dsp:cNvPr id="0" name=""/>
        <dsp:cNvSpPr/>
      </dsp:nvSpPr>
      <dsp:spPr>
        <a:xfrm>
          <a:off x="6840" y="166951"/>
          <a:ext cx="1134367" cy="113436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0838F35-7D8C-480B-962B-5C348574CE2D}">
      <dsp:nvSpPr>
        <dsp:cNvPr id="0" name=""/>
        <dsp:cNvSpPr/>
      </dsp:nvSpPr>
      <dsp:spPr>
        <a:xfrm>
          <a:off x="6840" y="1449016"/>
          <a:ext cx="3241050" cy="4861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defRPr b="1"/>
          </a:pPr>
          <a:r>
            <a:rPr lang="en-US" sz="1600" kern="1200"/>
            <a:t>Steering and Implementation Committee</a:t>
          </a:r>
        </a:p>
      </dsp:txBody>
      <dsp:txXfrm>
        <a:off x="6840" y="1449016"/>
        <a:ext cx="3241050" cy="486157"/>
      </dsp:txXfrm>
    </dsp:sp>
    <dsp:sp modelId="{792FD21D-6F39-4965-8067-F9B5F6E5BE30}">
      <dsp:nvSpPr>
        <dsp:cNvPr id="0" name=""/>
        <dsp:cNvSpPr/>
      </dsp:nvSpPr>
      <dsp:spPr>
        <a:xfrm>
          <a:off x="6840" y="2003870"/>
          <a:ext cx="3241050" cy="15979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533400">
            <a:lnSpc>
              <a:spcPct val="100000"/>
            </a:lnSpc>
            <a:spcBef>
              <a:spcPct val="0"/>
            </a:spcBef>
            <a:spcAft>
              <a:spcPct val="35000"/>
            </a:spcAft>
            <a:buNone/>
          </a:pPr>
          <a:r>
            <a:rPr lang="en-US" sz="1200" kern="1200" dirty="0" err="1"/>
            <a:t>Jaehoon</a:t>
          </a:r>
          <a:r>
            <a:rPr lang="en-US" sz="1200" kern="1200" dirty="0"/>
            <a:t> Kim, Research Engineer</a:t>
          </a:r>
        </a:p>
        <a:p>
          <a:pPr marL="0" lvl="0" indent="0" algn="l" defTabSz="533400">
            <a:lnSpc>
              <a:spcPct val="100000"/>
            </a:lnSpc>
            <a:spcBef>
              <a:spcPct val="0"/>
            </a:spcBef>
            <a:spcAft>
              <a:spcPct val="35000"/>
            </a:spcAft>
            <a:buNone/>
          </a:pPr>
          <a:r>
            <a:rPr lang="en-US" sz="1200" kern="1200" dirty="0"/>
            <a:t>Joe Hummer, Project Champion</a:t>
          </a:r>
        </a:p>
        <a:p>
          <a:pPr marL="0" lvl="0" indent="0" algn="l" defTabSz="533400">
            <a:lnSpc>
              <a:spcPct val="100000"/>
            </a:lnSpc>
            <a:spcBef>
              <a:spcPct val="0"/>
            </a:spcBef>
            <a:spcAft>
              <a:spcPct val="35000"/>
            </a:spcAft>
            <a:buNone/>
          </a:pPr>
          <a:r>
            <a:rPr lang="en-US" sz="1200" kern="1200" dirty="0"/>
            <a:t>Alena Cook</a:t>
          </a:r>
        </a:p>
        <a:p>
          <a:pPr marL="0" lvl="0" indent="0" algn="l" defTabSz="533400">
            <a:lnSpc>
              <a:spcPct val="100000"/>
            </a:lnSpc>
            <a:spcBef>
              <a:spcPct val="0"/>
            </a:spcBef>
            <a:spcAft>
              <a:spcPct val="35000"/>
            </a:spcAft>
            <a:buNone/>
          </a:pPr>
          <a:r>
            <a:rPr lang="en-US" sz="1200" kern="1200" dirty="0"/>
            <a:t>Keith Dixon</a:t>
          </a:r>
        </a:p>
        <a:p>
          <a:pPr marL="0" lvl="0" indent="0" algn="l" defTabSz="533400">
            <a:lnSpc>
              <a:spcPct val="100000"/>
            </a:lnSpc>
            <a:spcBef>
              <a:spcPct val="0"/>
            </a:spcBef>
            <a:spcAft>
              <a:spcPct val="35000"/>
            </a:spcAft>
            <a:buNone/>
          </a:pPr>
          <a:r>
            <a:rPr lang="en-US" sz="1200" kern="1200" dirty="0"/>
            <a:t>Tae-Gyu Kim</a:t>
          </a:r>
        </a:p>
        <a:p>
          <a:pPr marL="0" lvl="0" indent="0" algn="l" defTabSz="533400">
            <a:lnSpc>
              <a:spcPct val="100000"/>
            </a:lnSpc>
            <a:spcBef>
              <a:spcPct val="0"/>
            </a:spcBef>
            <a:spcAft>
              <a:spcPct val="35000"/>
            </a:spcAft>
            <a:buNone/>
          </a:pPr>
          <a:r>
            <a:rPr lang="en-US" sz="1200" kern="1200" dirty="0"/>
            <a:t>Travis Marshall</a:t>
          </a:r>
        </a:p>
      </dsp:txBody>
      <dsp:txXfrm>
        <a:off x="6840" y="2003870"/>
        <a:ext cx="3241050" cy="1597902"/>
      </dsp:txXfrm>
    </dsp:sp>
    <dsp:sp modelId="{73E90BBE-2498-4CE1-99CF-3A0247665AC0}">
      <dsp:nvSpPr>
        <dsp:cNvPr id="0" name=""/>
        <dsp:cNvSpPr/>
      </dsp:nvSpPr>
      <dsp:spPr>
        <a:xfrm>
          <a:off x="3815074" y="166951"/>
          <a:ext cx="1134367" cy="113436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287EA61-0CEE-436B-87B2-715FBD5FA4A5}">
      <dsp:nvSpPr>
        <dsp:cNvPr id="0" name=""/>
        <dsp:cNvSpPr/>
      </dsp:nvSpPr>
      <dsp:spPr>
        <a:xfrm>
          <a:off x="3815074" y="1449016"/>
          <a:ext cx="3241050" cy="4861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defRPr b="1"/>
          </a:pPr>
          <a:r>
            <a:rPr lang="en-US" sz="1600" kern="1200"/>
            <a:t>Research Team</a:t>
          </a:r>
        </a:p>
      </dsp:txBody>
      <dsp:txXfrm>
        <a:off x="3815074" y="1449016"/>
        <a:ext cx="3241050" cy="486157"/>
      </dsp:txXfrm>
    </dsp:sp>
    <dsp:sp modelId="{929AAD0D-F96A-4721-B358-0070ECE43343}">
      <dsp:nvSpPr>
        <dsp:cNvPr id="0" name=""/>
        <dsp:cNvSpPr/>
      </dsp:nvSpPr>
      <dsp:spPr>
        <a:xfrm>
          <a:off x="3815074" y="2003870"/>
          <a:ext cx="3241050" cy="15979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533400">
            <a:lnSpc>
              <a:spcPct val="100000"/>
            </a:lnSpc>
            <a:spcBef>
              <a:spcPct val="0"/>
            </a:spcBef>
            <a:spcAft>
              <a:spcPct val="35000"/>
            </a:spcAft>
            <a:buNone/>
          </a:pPr>
          <a:r>
            <a:rPr lang="en-US" sz="1200" kern="1200" dirty="0"/>
            <a:t>Leta Huntsinger, Principal Investigator</a:t>
          </a:r>
        </a:p>
        <a:p>
          <a:pPr marL="0" lvl="0" indent="0" algn="l" defTabSz="533400">
            <a:lnSpc>
              <a:spcPct val="100000"/>
            </a:lnSpc>
            <a:spcBef>
              <a:spcPct val="0"/>
            </a:spcBef>
            <a:spcAft>
              <a:spcPct val="35000"/>
            </a:spcAft>
            <a:buNone/>
          </a:pPr>
          <a:r>
            <a:rPr lang="en-US" sz="1200" kern="1200" dirty="0"/>
            <a:t>Si Shi</a:t>
          </a:r>
        </a:p>
        <a:p>
          <a:pPr marL="0" lvl="0" indent="0" algn="l" defTabSz="533400">
            <a:lnSpc>
              <a:spcPct val="100000"/>
            </a:lnSpc>
            <a:spcBef>
              <a:spcPct val="0"/>
            </a:spcBef>
            <a:spcAft>
              <a:spcPct val="35000"/>
            </a:spcAft>
            <a:buNone/>
          </a:pPr>
          <a:r>
            <a:rPr lang="en-US" sz="1200" kern="1200" dirty="0"/>
            <a:t>Fahim </a:t>
          </a:r>
          <a:r>
            <a:rPr lang="en-US" sz="1200" kern="1200" dirty="0" err="1"/>
            <a:t>Kafashan</a:t>
          </a:r>
          <a:endParaRPr lang="en-US" sz="1200" kern="1200" dirty="0"/>
        </a:p>
        <a:p>
          <a:pPr marL="0" lvl="0" indent="0" algn="l" defTabSz="533400">
            <a:lnSpc>
              <a:spcPct val="100000"/>
            </a:lnSpc>
            <a:spcBef>
              <a:spcPct val="0"/>
            </a:spcBef>
            <a:spcAft>
              <a:spcPct val="35000"/>
            </a:spcAft>
            <a:buNone/>
          </a:pPr>
          <a:r>
            <a:rPr lang="en-US" sz="1200" kern="1200" dirty="0"/>
            <a:t>Ali </a:t>
          </a:r>
          <a:r>
            <a:rPr lang="en-US" sz="1200" kern="1200" dirty="0" err="1"/>
            <a:t>Hajbabaie</a:t>
          </a:r>
          <a:endParaRPr lang="en-US" sz="1200" kern="1200" dirty="0"/>
        </a:p>
        <a:p>
          <a:pPr marL="0" lvl="0" indent="0" algn="l" defTabSz="533400">
            <a:lnSpc>
              <a:spcPct val="100000"/>
            </a:lnSpc>
            <a:spcBef>
              <a:spcPct val="0"/>
            </a:spcBef>
            <a:spcAft>
              <a:spcPct val="35000"/>
            </a:spcAft>
            <a:buNone/>
          </a:pPr>
          <a:r>
            <a:rPr lang="en-US" sz="1200" kern="1200" dirty="0"/>
            <a:t>Shoaib Samandar</a:t>
          </a:r>
        </a:p>
        <a:p>
          <a:pPr marL="0" lvl="0" indent="0" algn="l" defTabSz="533400">
            <a:lnSpc>
              <a:spcPct val="100000"/>
            </a:lnSpc>
            <a:spcBef>
              <a:spcPct val="0"/>
            </a:spcBef>
            <a:spcAft>
              <a:spcPct val="35000"/>
            </a:spcAft>
            <a:buNone/>
          </a:pPr>
          <a:r>
            <a:rPr lang="en-US" sz="1200" kern="1200" dirty="0"/>
            <a:t>Vince Bernardin</a:t>
          </a:r>
        </a:p>
        <a:p>
          <a:pPr marL="0" lvl="0" indent="0" algn="l" defTabSz="533400">
            <a:lnSpc>
              <a:spcPct val="100000"/>
            </a:lnSpc>
            <a:spcBef>
              <a:spcPct val="0"/>
            </a:spcBef>
            <a:spcAft>
              <a:spcPct val="35000"/>
            </a:spcAft>
            <a:buNone/>
          </a:pPr>
          <a:r>
            <a:rPr lang="en-US" sz="1200" kern="1200" dirty="0"/>
            <a:t>Kyle Ward </a:t>
          </a:r>
        </a:p>
      </dsp:txBody>
      <dsp:txXfrm>
        <a:off x="3815074" y="2003870"/>
        <a:ext cx="3241050" cy="1597902"/>
      </dsp:txXfrm>
    </dsp:sp>
    <dsp:sp modelId="{2D7F58A9-9569-474F-A24C-D66557944CEA}">
      <dsp:nvSpPr>
        <dsp:cNvPr id="0" name=""/>
        <dsp:cNvSpPr/>
      </dsp:nvSpPr>
      <dsp:spPr>
        <a:xfrm>
          <a:off x="7623309" y="166951"/>
          <a:ext cx="1134367" cy="113436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D6B45AF-1934-45BF-B39E-826DDB82CF86}">
      <dsp:nvSpPr>
        <dsp:cNvPr id="0" name=""/>
        <dsp:cNvSpPr/>
      </dsp:nvSpPr>
      <dsp:spPr>
        <a:xfrm>
          <a:off x="7623309" y="1449016"/>
          <a:ext cx="3241050" cy="4861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defRPr b="1"/>
          </a:pPr>
          <a:r>
            <a:rPr lang="en-US" sz="1600" kern="1200"/>
            <a:t>Graphic Designer</a:t>
          </a:r>
        </a:p>
      </dsp:txBody>
      <dsp:txXfrm>
        <a:off x="7623309" y="1449016"/>
        <a:ext cx="3241050" cy="486157"/>
      </dsp:txXfrm>
    </dsp:sp>
    <dsp:sp modelId="{8287D4F1-CCA2-427A-B909-51C9AEBCD79C}">
      <dsp:nvSpPr>
        <dsp:cNvPr id="0" name=""/>
        <dsp:cNvSpPr/>
      </dsp:nvSpPr>
      <dsp:spPr>
        <a:xfrm>
          <a:off x="7623309" y="2003870"/>
          <a:ext cx="3241050" cy="15979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533400">
            <a:lnSpc>
              <a:spcPct val="100000"/>
            </a:lnSpc>
            <a:spcBef>
              <a:spcPct val="0"/>
            </a:spcBef>
            <a:spcAft>
              <a:spcPct val="35000"/>
            </a:spcAft>
            <a:buNone/>
          </a:pPr>
          <a:r>
            <a:rPr lang="en-US" sz="1200" kern="1200" dirty="0"/>
            <a:t>Lisa Callister</a:t>
          </a:r>
        </a:p>
      </dsp:txBody>
      <dsp:txXfrm>
        <a:off x="7623309" y="2003870"/>
        <a:ext cx="3241050" cy="15979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272EBF-6579-42B0-9CB2-6206A3C390FB}">
      <dsp:nvSpPr>
        <dsp:cNvPr id="0" name=""/>
        <dsp:cNvSpPr/>
      </dsp:nvSpPr>
      <dsp:spPr>
        <a:xfrm>
          <a:off x="2594702" y="463924"/>
          <a:ext cx="358044" cy="91440"/>
        </a:xfrm>
        <a:custGeom>
          <a:avLst/>
          <a:gdLst/>
          <a:ahLst/>
          <a:cxnLst/>
          <a:rect l="0" t="0" r="0" b="0"/>
          <a:pathLst>
            <a:path>
              <a:moveTo>
                <a:pt x="0" y="45720"/>
              </a:moveTo>
              <a:lnTo>
                <a:pt x="358044" y="45720"/>
              </a:lnTo>
            </a:path>
          </a:pathLst>
        </a:custGeom>
        <a:noFill/>
        <a:ln w="6350" cap="flat" cmpd="sng" algn="ctr">
          <a:solidFill>
            <a:schemeClr val="accent3">
              <a:shade val="90000"/>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764008" y="507701"/>
        <a:ext cx="19432" cy="3886"/>
      </dsp:txXfrm>
    </dsp:sp>
    <dsp:sp modelId="{2D32AE39-ACDA-4852-AC6B-AB2261D45236}">
      <dsp:nvSpPr>
        <dsp:cNvPr id="0" name=""/>
        <dsp:cNvSpPr/>
      </dsp:nvSpPr>
      <dsp:spPr>
        <a:xfrm>
          <a:off x="906745" y="2717"/>
          <a:ext cx="1689757" cy="1013854"/>
        </a:xfrm>
        <a:prstGeom prst="rect">
          <a:avLst/>
        </a:prstGeom>
        <a:solidFill>
          <a:schemeClr val="accent3">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Research driving forces</a:t>
          </a:r>
        </a:p>
      </dsp:txBody>
      <dsp:txXfrm>
        <a:off x="906745" y="2717"/>
        <a:ext cx="1689757" cy="1013854"/>
      </dsp:txXfrm>
    </dsp:sp>
    <dsp:sp modelId="{C2CB1BE2-8A05-4985-8160-080D94F3961E}">
      <dsp:nvSpPr>
        <dsp:cNvPr id="0" name=""/>
        <dsp:cNvSpPr/>
      </dsp:nvSpPr>
      <dsp:spPr>
        <a:xfrm>
          <a:off x="1751624" y="1014772"/>
          <a:ext cx="2078401" cy="358044"/>
        </a:xfrm>
        <a:custGeom>
          <a:avLst/>
          <a:gdLst/>
          <a:ahLst/>
          <a:cxnLst/>
          <a:rect l="0" t="0" r="0" b="0"/>
          <a:pathLst>
            <a:path>
              <a:moveTo>
                <a:pt x="2078401" y="0"/>
              </a:moveTo>
              <a:lnTo>
                <a:pt x="2078401" y="196122"/>
              </a:lnTo>
              <a:lnTo>
                <a:pt x="0" y="196122"/>
              </a:lnTo>
              <a:lnTo>
                <a:pt x="0" y="358044"/>
              </a:lnTo>
            </a:path>
          </a:pathLst>
        </a:custGeom>
        <a:noFill/>
        <a:ln w="6350" cap="flat" cmpd="sng" algn="ctr">
          <a:solidFill>
            <a:schemeClr val="accent3">
              <a:shade val="90000"/>
              <a:hueOff val="40482"/>
              <a:satOff val="-29837"/>
              <a:lumOff val="14312"/>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737964" y="1191850"/>
        <a:ext cx="105721" cy="3886"/>
      </dsp:txXfrm>
    </dsp:sp>
    <dsp:sp modelId="{81A7A13F-6FD6-4F97-AD6A-2A89F3B29E29}">
      <dsp:nvSpPr>
        <dsp:cNvPr id="0" name=""/>
        <dsp:cNvSpPr/>
      </dsp:nvSpPr>
      <dsp:spPr>
        <a:xfrm>
          <a:off x="2985147" y="2717"/>
          <a:ext cx="1689757" cy="1013854"/>
        </a:xfrm>
        <a:prstGeom prst="rect">
          <a:avLst/>
        </a:prstGeom>
        <a:solidFill>
          <a:schemeClr val="accent3">
            <a:shade val="80000"/>
            <a:hueOff val="27982"/>
            <a:satOff val="-22377"/>
            <a:lumOff val="1099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Determine patterns of interaction</a:t>
          </a:r>
        </a:p>
      </dsp:txBody>
      <dsp:txXfrm>
        <a:off x="2985147" y="2717"/>
        <a:ext cx="1689757" cy="1013854"/>
      </dsp:txXfrm>
    </dsp:sp>
    <dsp:sp modelId="{8B9CEB29-3B59-4C63-A081-FB0F027CCD90}">
      <dsp:nvSpPr>
        <dsp:cNvPr id="0" name=""/>
        <dsp:cNvSpPr/>
      </dsp:nvSpPr>
      <dsp:spPr>
        <a:xfrm>
          <a:off x="2594702" y="1866423"/>
          <a:ext cx="358044" cy="91440"/>
        </a:xfrm>
        <a:custGeom>
          <a:avLst/>
          <a:gdLst/>
          <a:ahLst/>
          <a:cxnLst/>
          <a:rect l="0" t="0" r="0" b="0"/>
          <a:pathLst>
            <a:path>
              <a:moveTo>
                <a:pt x="0" y="45720"/>
              </a:moveTo>
              <a:lnTo>
                <a:pt x="358044" y="45720"/>
              </a:lnTo>
            </a:path>
          </a:pathLst>
        </a:custGeom>
        <a:noFill/>
        <a:ln w="6350" cap="flat" cmpd="sng" algn="ctr">
          <a:solidFill>
            <a:schemeClr val="accent3">
              <a:shade val="90000"/>
              <a:hueOff val="80963"/>
              <a:satOff val="-59673"/>
              <a:lumOff val="28624"/>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764008" y="1910200"/>
        <a:ext cx="19432" cy="3886"/>
      </dsp:txXfrm>
    </dsp:sp>
    <dsp:sp modelId="{0746E5CB-17C6-4B96-AA54-D4A30F95F9F2}">
      <dsp:nvSpPr>
        <dsp:cNvPr id="0" name=""/>
        <dsp:cNvSpPr/>
      </dsp:nvSpPr>
      <dsp:spPr>
        <a:xfrm>
          <a:off x="906745" y="1405216"/>
          <a:ext cx="1689757" cy="1013854"/>
        </a:xfrm>
        <a:prstGeom prst="rect">
          <a:avLst/>
        </a:prstGeom>
        <a:solidFill>
          <a:schemeClr val="accent3">
            <a:shade val="80000"/>
            <a:hueOff val="55963"/>
            <a:satOff val="-44755"/>
            <a:lumOff val="2199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Create scenarios</a:t>
          </a:r>
        </a:p>
      </dsp:txBody>
      <dsp:txXfrm>
        <a:off x="906745" y="1405216"/>
        <a:ext cx="1689757" cy="1013854"/>
      </dsp:txXfrm>
    </dsp:sp>
    <dsp:sp modelId="{89C62B01-6EDE-49C4-B140-D8C60D9C50C9}">
      <dsp:nvSpPr>
        <dsp:cNvPr id="0" name=""/>
        <dsp:cNvSpPr/>
      </dsp:nvSpPr>
      <dsp:spPr>
        <a:xfrm>
          <a:off x="1751624" y="2417270"/>
          <a:ext cx="2078401" cy="358044"/>
        </a:xfrm>
        <a:custGeom>
          <a:avLst/>
          <a:gdLst/>
          <a:ahLst/>
          <a:cxnLst/>
          <a:rect l="0" t="0" r="0" b="0"/>
          <a:pathLst>
            <a:path>
              <a:moveTo>
                <a:pt x="2078401" y="0"/>
              </a:moveTo>
              <a:lnTo>
                <a:pt x="2078401" y="196122"/>
              </a:lnTo>
              <a:lnTo>
                <a:pt x="0" y="196122"/>
              </a:lnTo>
              <a:lnTo>
                <a:pt x="0" y="358044"/>
              </a:lnTo>
            </a:path>
          </a:pathLst>
        </a:custGeom>
        <a:noFill/>
        <a:ln w="6350" cap="flat" cmpd="sng" algn="ctr">
          <a:solidFill>
            <a:schemeClr val="accent3">
              <a:shade val="90000"/>
              <a:hueOff val="121445"/>
              <a:satOff val="-89510"/>
              <a:lumOff val="42936"/>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737964" y="2594349"/>
        <a:ext cx="105721" cy="3886"/>
      </dsp:txXfrm>
    </dsp:sp>
    <dsp:sp modelId="{A25DD041-D092-48F9-B4B6-AD57DE282EEF}">
      <dsp:nvSpPr>
        <dsp:cNvPr id="0" name=""/>
        <dsp:cNvSpPr/>
      </dsp:nvSpPr>
      <dsp:spPr>
        <a:xfrm>
          <a:off x="2985147" y="1405216"/>
          <a:ext cx="1689757" cy="1013854"/>
        </a:xfrm>
        <a:prstGeom prst="rect">
          <a:avLst/>
        </a:prstGeom>
        <a:solidFill>
          <a:schemeClr val="accent3">
            <a:shade val="80000"/>
            <a:hueOff val="83945"/>
            <a:satOff val="-67132"/>
            <a:lumOff val="3299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Analyze implications</a:t>
          </a:r>
        </a:p>
      </dsp:txBody>
      <dsp:txXfrm>
        <a:off x="2985147" y="1405216"/>
        <a:ext cx="1689757" cy="1013854"/>
      </dsp:txXfrm>
    </dsp:sp>
    <dsp:sp modelId="{7E682EF0-EA2D-469D-B78C-A5336DD6CC56}">
      <dsp:nvSpPr>
        <dsp:cNvPr id="0" name=""/>
        <dsp:cNvSpPr/>
      </dsp:nvSpPr>
      <dsp:spPr>
        <a:xfrm>
          <a:off x="906745" y="2807714"/>
          <a:ext cx="1689757" cy="1013854"/>
        </a:xfrm>
        <a:prstGeom prst="rect">
          <a:avLst/>
        </a:prstGeom>
        <a:solidFill>
          <a:schemeClr val="accent3">
            <a:shade val="80000"/>
            <a:hueOff val="111927"/>
            <a:satOff val="-89510"/>
            <a:lumOff val="4399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Evaluate scenarios</a:t>
          </a:r>
        </a:p>
      </dsp:txBody>
      <dsp:txXfrm>
        <a:off x="906745" y="2807714"/>
        <a:ext cx="1689757" cy="101385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2F8E53-C3D9-423D-AC40-39238D69020E}">
      <dsp:nvSpPr>
        <dsp:cNvPr id="0" name=""/>
        <dsp:cNvSpPr/>
      </dsp:nvSpPr>
      <dsp:spPr>
        <a:xfrm>
          <a:off x="0" y="24543"/>
          <a:ext cx="5320393" cy="105300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kern="1200" dirty="0"/>
            <a:t>Provides an analytical framework and process for understanding complex issues and responding to change</a:t>
          </a:r>
        </a:p>
      </dsp:txBody>
      <dsp:txXfrm>
        <a:off x="51403" y="75946"/>
        <a:ext cx="5217587" cy="950194"/>
      </dsp:txXfrm>
    </dsp:sp>
    <dsp:sp modelId="{363869BB-081C-41AF-9184-7525B86A531D}">
      <dsp:nvSpPr>
        <dsp:cNvPr id="0" name=""/>
        <dsp:cNvSpPr/>
      </dsp:nvSpPr>
      <dsp:spPr>
        <a:xfrm>
          <a:off x="0" y="1135143"/>
          <a:ext cx="5320393" cy="105300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kern="1200"/>
            <a:t>Facilitates consensus building by giving communities the capacity to participate actively in planning</a:t>
          </a:r>
        </a:p>
      </dsp:txBody>
      <dsp:txXfrm>
        <a:off x="51403" y="1186546"/>
        <a:ext cx="5217587" cy="950194"/>
      </dsp:txXfrm>
    </dsp:sp>
    <dsp:sp modelId="{4FDC2390-6CEE-4003-ABB3-6132B0E5E2B4}">
      <dsp:nvSpPr>
        <dsp:cNvPr id="0" name=""/>
        <dsp:cNvSpPr/>
      </dsp:nvSpPr>
      <dsp:spPr>
        <a:xfrm>
          <a:off x="0" y="2245743"/>
          <a:ext cx="5320393" cy="105300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kern="1200" dirty="0"/>
            <a:t>Includes tools and techniques to assess the impact of transportation and other public policy choices on a community</a:t>
          </a:r>
        </a:p>
      </dsp:txBody>
      <dsp:txXfrm>
        <a:off x="51403" y="2297146"/>
        <a:ext cx="5217587" cy="950194"/>
      </dsp:txXfrm>
    </dsp:sp>
    <dsp:sp modelId="{F62B21AE-C0A9-439D-B9E6-46A4663BA229}">
      <dsp:nvSpPr>
        <dsp:cNvPr id="0" name=""/>
        <dsp:cNvSpPr/>
      </dsp:nvSpPr>
      <dsp:spPr>
        <a:xfrm>
          <a:off x="0" y="3356343"/>
          <a:ext cx="5320393" cy="105300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kern="1200"/>
            <a:t>Allows the opportunity to recognize the impact of tradeoffs among competing goals</a:t>
          </a:r>
        </a:p>
      </dsp:txBody>
      <dsp:txXfrm>
        <a:off x="51403" y="3407746"/>
        <a:ext cx="5217587" cy="95019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E38BDA-FAB5-42E1-911E-652E75679309}">
      <dsp:nvSpPr>
        <dsp:cNvPr id="0" name=""/>
        <dsp:cNvSpPr/>
      </dsp:nvSpPr>
      <dsp:spPr>
        <a:xfrm>
          <a:off x="2462316" y="120521"/>
          <a:ext cx="1510523" cy="14139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50B6B8F-518E-4547-843A-A2FFB5D823C1}">
      <dsp:nvSpPr>
        <dsp:cNvPr id="0" name=""/>
        <dsp:cNvSpPr/>
      </dsp:nvSpPr>
      <dsp:spPr>
        <a:xfrm>
          <a:off x="1059687" y="1686124"/>
          <a:ext cx="4315781" cy="6059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100000"/>
            </a:lnSpc>
            <a:spcBef>
              <a:spcPct val="0"/>
            </a:spcBef>
            <a:spcAft>
              <a:spcPct val="35000"/>
            </a:spcAft>
            <a:buNone/>
            <a:defRPr b="1"/>
          </a:pPr>
          <a:r>
            <a:rPr lang="en-US" sz="3600" kern="1200"/>
            <a:t>System Level</a:t>
          </a:r>
        </a:p>
      </dsp:txBody>
      <dsp:txXfrm>
        <a:off x="1059687" y="1686124"/>
        <a:ext cx="4315781" cy="605962"/>
      </dsp:txXfrm>
    </dsp:sp>
    <dsp:sp modelId="{F7E77BA9-BFE5-46B9-B0A0-3DF38BE7BA4D}">
      <dsp:nvSpPr>
        <dsp:cNvPr id="0" name=""/>
        <dsp:cNvSpPr/>
      </dsp:nvSpPr>
      <dsp:spPr>
        <a:xfrm>
          <a:off x="1059687" y="2362640"/>
          <a:ext cx="4315781" cy="12855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dirty="0"/>
            <a:t>Average trip length by purpose</a:t>
          </a:r>
        </a:p>
        <a:p>
          <a:pPr marL="0" lvl="0" indent="0" algn="ctr" defTabSz="755650">
            <a:lnSpc>
              <a:spcPct val="100000"/>
            </a:lnSpc>
            <a:spcBef>
              <a:spcPct val="0"/>
            </a:spcBef>
            <a:spcAft>
              <a:spcPct val="35000"/>
            </a:spcAft>
            <a:buNone/>
          </a:pPr>
          <a:r>
            <a:rPr lang="en-US" sz="1700" kern="1200" dirty="0"/>
            <a:t>Vehicle miles traveled (total and congested)</a:t>
          </a:r>
        </a:p>
        <a:p>
          <a:pPr marL="0" lvl="0" indent="0" algn="ctr" defTabSz="755650">
            <a:lnSpc>
              <a:spcPct val="100000"/>
            </a:lnSpc>
            <a:spcBef>
              <a:spcPct val="0"/>
            </a:spcBef>
            <a:spcAft>
              <a:spcPct val="35000"/>
            </a:spcAft>
            <a:buNone/>
          </a:pPr>
          <a:r>
            <a:rPr lang="en-US" sz="1700" kern="1200" dirty="0"/>
            <a:t>Delay</a:t>
          </a:r>
        </a:p>
      </dsp:txBody>
      <dsp:txXfrm>
        <a:off x="1059687" y="2362640"/>
        <a:ext cx="4315781" cy="1285563"/>
      </dsp:txXfrm>
    </dsp:sp>
    <dsp:sp modelId="{C02DC5BB-114B-46A7-A918-A587F751C404}">
      <dsp:nvSpPr>
        <dsp:cNvPr id="0" name=""/>
        <dsp:cNvSpPr/>
      </dsp:nvSpPr>
      <dsp:spPr>
        <a:xfrm>
          <a:off x="7533359" y="120521"/>
          <a:ext cx="1510523" cy="14139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5B0B79A-8D03-4D09-91D8-AEA8301C9A88}">
      <dsp:nvSpPr>
        <dsp:cNvPr id="0" name=""/>
        <dsp:cNvSpPr/>
      </dsp:nvSpPr>
      <dsp:spPr>
        <a:xfrm>
          <a:off x="6130730" y="1686124"/>
          <a:ext cx="4315781" cy="6059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100000"/>
            </a:lnSpc>
            <a:spcBef>
              <a:spcPct val="0"/>
            </a:spcBef>
            <a:spcAft>
              <a:spcPct val="35000"/>
            </a:spcAft>
            <a:buNone/>
            <a:defRPr b="1"/>
          </a:pPr>
          <a:r>
            <a:rPr lang="en-US" sz="3600" kern="1200" dirty="0"/>
            <a:t>Project Level</a:t>
          </a:r>
        </a:p>
      </dsp:txBody>
      <dsp:txXfrm>
        <a:off x="6130730" y="1686124"/>
        <a:ext cx="4315781" cy="605962"/>
      </dsp:txXfrm>
    </dsp:sp>
    <dsp:sp modelId="{4BCAD4FE-7197-41CB-8602-CF8E4354DB01}">
      <dsp:nvSpPr>
        <dsp:cNvPr id="0" name=""/>
        <dsp:cNvSpPr/>
      </dsp:nvSpPr>
      <dsp:spPr>
        <a:xfrm>
          <a:off x="6130730" y="2362640"/>
          <a:ext cx="4315781" cy="12855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dirty="0"/>
            <a:t>Demand</a:t>
          </a:r>
        </a:p>
        <a:p>
          <a:pPr marL="0" lvl="0" indent="0" algn="ctr" defTabSz="755650">
            <a:lnSpc>
              <a:spcPct val="100000"/>
            </a:lnSpc>
            <a:spcBef>
              <a:spcPct val="0"/>
            </a:spcBef>
            <a:spcAft>
              <a:spcPct val="35000"/>
            </a:spcAft>
            <a:buNone/>
          </a:pPr>
          <a:r>
            <a:rPr lang="en-US" sz="1700" kern="1200" dirty="0"/>
            <a:t>Capacity</a:t>
          </a:r>
        </a:p>
        <a:p>
          <a:pPr marL="0" lvl="0" indent="0" algn="ctr" defTabSz="755650">
            <a:lnSpc>
              <a:spcPct val="100000"/>
            </a:lnSpc>
            <a:spcBef>
              <a:spcPct val="0"/>
            </a:spcBef>
            <a:spcAft>
              <a:spcPct val="35000"/>
            </a:spcAft>
            <a:buNone/>
          </a:pPr>
          <a:r>
            <a:rPr lang="en-US" sz="1700" kern="1200" dirty="0"/>
            <a:t>Demand-to-capacity ratio</a:t>
          </a:r>
        </a:p>
        <a:p>
          <a:pPr marL="0" lvl="0" indent="0" algn="ctr" defTabSz="755650">
            <a:lnSpc>
              <a:spcPct val="100000"/>
            </a:lnSpc>
            <a:spcBef>
              <a:spcPct val="0"/>
            </a:spcBef>
            <a:spcAft>
              <a:spcPct val="35000"/>
            </a:spcAft>
            <a:buNone/>
          </a:pPr>
          <a:r>
            <a:rPr lang="en-US" sz="1700" kern="1200" dirty="0"/>
            <a:t>Daily delay</a:t>
          </a:r>
        </a:p>
        <a:p>
          <a:pPr marL="0" lvl="0" indent="0" algn="ctr" defTabSz="755650">
            <a:lnSpc>
              <a:spcPct val="100000"/>
            </a:lnSpc>
            <a:spcBef>
              <a:spcPct val="0"/>
            </a:spcBef>
            <a:spcAft>
              <a:spcPct val="35000"/>
            </a:spcAft>
            <a:buNone/>
          </a:pPr>
          <a:r>
            <a:rPr lang="en-US" sz="1700" kern="1200" dirty="0"/>
            <a:t>Daily delay per mile</a:t>
          </a:r>
        </a:p>
      </dsp:txBody>
      <dsp:txXfrm>
        <a:off x="6130730" y="2362640"/>
        <a:ext cx="4315781" cy="128556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37F4C3-5F88-47EC-AE1C-DC2CAA2CD3E3}">
      <dsp:nvSpPr>
        <dsp:cNvPr id="0" name=""/>
        <dsp:cNvSpPr/>
      </dsp:nvSpPr>
      <dsp:spPr>
        <a:xfrm>
          <a:off x="-323434" y="8147"/>
          <a:ext cx="11506200" cy="910300"/>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43225B3-F12B-42FA-9633-E1E5E7ED1032}">
      <dsp:nvSpPr>
        <dsp:cNvPr id="0" name=""/>
        <dsp:cNvSpPr/>
      </dsp:nvSpPr>
      <dsp:spPr>
        <a:xfrm>
          <a:off x="-48068" y="212965"/>
          <a:ext cx="500665" cy="50066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70923B-E2C9-4E32-BA37-05E1F167DC82}">
      <dsp:nvSpPr>
        <dsp:cNvPr id="0" name=""/>
        <dsp:cNvSpPr/>
      </dsp:nvSpPr>
      <dsp:spPr>
        <a:xfrm>
          <a:off x="727963" y="8147"/>
          <a:ext cx="10452745" cy="9103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340" tIns="96340" rIns="96340" bIns="96340" numCol="1" spcCol="1270" anchor="ctr" anchorCtr="0">
          <a:noAutofit/>
        </a:bodyPr>
        <a:lstStyle/>
        <a:p>
          <a:pPr marL="0" lvl="0" indent="0" algn="l" defTabSz="977900">
            <a:lnSpc>
              <a:spcPct val="100000"/>
            </a:lnSpc>
            <a:spcBef>
              <a:spcPct val="0"/>
            </a:spcBef>
            <a:spcAft>
              <a:spcPct val="35000"/>
            </a:spcAft>
            <a:buNone/>
          </a:pPr>
          <a:r>
            <a:rPr lang="en-US" sz="2200" b="1" kern="1200"/>
            <a:t>Implement model design changes (model design scenario only)</a:t>
          </a:r>
          <a:endParaRPr lang="en-US" sz="2200" kern="1200"/>
        </a:p>
      </dsp:txBody>
      <dsp:txXfrm>
        <a:off x="727963" y="8147"/>
        <a:ext cx="10452745" cy="910300"/>
      </dsp:txXfrm>
    </dsp:sp>
    <dsp:sp modelId="{95933A1D-935F-4C7B-8714-2E4FEDDCACAF}">
      <dsp:nvSpPr>
        <dsp:cNvPr id="0" name=""/>
        <dsp:cNvSpPr/>
      </dsp:nvSpPr>
      <dsp:spPr>
        <a:xfrm>
          <a:off x="-323434" y="1146023"/>
          <a:ext cx="11506200" cy="910300"/>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161383B-15FC-4243-A762-3CD7104E13EA}">
      <dsp:nvSpPr>
        <dsp:cNvPr id="0" name=""/>
        <dsp:cNvSpPr/>
      </dsp:nvSpPr>
      <dsp:spPr>
        <a:xfrm>
          <a:off x="-48068" y="1350841"/>
          <a:ext cx="500665" cy="50066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F29E66-AD6B-429C-929C-F17596EE751D}">
      <dsp:nvSpPr>
        <dsp:cNvPr id="0" name=""/>
        <dsp:cNvSpPr/>
      </dsp:nvSpPr>
      <dsp:spPr>
        <a:xfrm>
          <a:off x="727963" y="1146023"/>
          <a:ext cx="10452745" cy="9103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340" tIns="96340" rIns="96340" bIns="96340" numCol="1" spcCol="1270" anchor="ctr" anchorCtr="0">
          <a:noAutofit/>
        </a:bodyPr>
        <a:lstStyle/>
        <a:p>
          <a:pPr marL="0" lvl="0" indent="0" algn="l" defTabSz="977900">
            <a:lnSpc>
              <a:spcPct val="100000"/>
            </a:lnSpc>
            <a:spcBef>
              <a:spcPct val="0"/>
            </a:spcBef>
            <a:spcAft>
              <a:spcPct val="35000"/>
            </a:spcAft>
            <a:buNone/>
          </a:pPr>
          <a:r>
            <a:rPr lang="en-US" sz="2200" b="1" kern="1200"/>
            <a:t>Adjust parameters</a:t>
          </a:r>
          <a:endParaRPr lang="en-US" sz="2200" kern="1200"/>
        </a:p>
      </dsp:txBody>
      <dsp:txXfrm>
        <a:off x="727963" y="1146023"/>
        <a:ext cx="10452745" cy="910300"/>
      </dsp:txXfrm>
    </dsp:sp>
    <dsp:sp modelId="{41957A9A-B653-479A-A909-78101D8CED24}">
      <dsp:nvSpPr>
        <dsp:cNvPr id="0" name=""/>
        <dsp:cNvSpPr/>
      </dsp:nvSpPr>
      <dsp:spPr>
        <a:xfrm>
          <a:off x="-323434" y="2283900"/>
          <a:ext cx="11506200" cy="910300"/>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F14F6D0-F6A7-4D7C-B2B9-DDF28B1BAF47}">
      <dsp:nvSpPr>
        <dsp:cNvPr id="0" name=""/>
        <dsp:cNvSpPr/>
      </dsp:nvSpPr>
      <dsp:spPr>
        <a:xfrm>
          <a:off x="-48068" y="2488717"/>
          <a:ext cx="500665" cy="50066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35ED0E-43BA-4DA8-B601-945990C9CB82}">
      <dsp:nvSpPr>
        <dsp:cNvPr id="0" name=""/>
        <dsp:cNvSpPr/>
      </dsp:nvSpPr>
      <dsp:spPr>
        <a:xfrm>
          <a:off x="727963" y="2283900"/>
          <a:ext cx="5177790" cy="9103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340" tIns="96340" rIns="96340" bIns="96340" numCol="1" spcCol="1270" anchor="ctr" anchorCtr="0">
          <a:noAutofit/>
        </a:bodyPr>
        <a:lstStyle/>
        <a:p>
          <a:pPr marL="0" lvl="0" indent="0" algn="l" defTabSz="977900">
            <a:lnSpc>
              <a:spcPct val="100000"/>
            </a:lnSpc>
            <a:spcBef>
              <a:spcPct val="0"/>
            </a:spcBef>
            <a:spcAft>
              <a:spcPct val="35000"/>
            </a:spcAft>
            <a:buNone/>
          </a:pPr>
          <a:r>
            <a:rPr lang="en-US" sz="2200" b="1" kern="1200"/>
            <a:t>Run model</a:t>
          </a:r>
          <a:endParaRPr lang="en-US" sz="2200" kern="1200"/>
        </a:p>
      </dsp:txBody>
      <dsp:txXfrm>
        <a:off x="727963" y="2283900"/>
        <a:ext cx="5177790" cy="910300"/>
      </dsp:txXfrm>
    </dsp:sp>
    <dsp:sp modelId="{F85FF51B-AE3A-45C0-80AE-FDC0833C4FDD}">
      <dsp:nvSpPr>
        <dsp:cNvPr id="0" name=""/>
        <dsp:cNvSpPr/>
      </dsp:nvSpPr>
      <dsp:spPr>
        <a:xfrm>
          <a:off x="4507098" y="2260277"/>
          <a:ext cx="6572805" cy="9103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340" tIns="96340" rIns="96340" bIns="96340" numCol="1" spcCol="1270" anchor="ctr" anchorCtr="0">
          <a:noAutofit/>
        </a:bodyPr>
        <a:lstStyle/>
        <a:p>
          <a:pPr marL="0" lvl="0" indent="0" algn="l" defTabSz="711200">
            <a:lnSpc>
              <a:spcPct val="100000"/>
            </a:lnSpc>
            <a:spcBef>
              <a:spcPct val="0"/>
            </a:spcBef>
            <a:spcAft>
              <a:spcPct val="35000"/>
            </a:spcAft>
            <a:buNone/>
          </a:pPr>
          <a:r>
            <a:rPr lang="en-US" sz="1600" kern="1200" dirty="0"/>
            <a:t>2050 build – no CAVs</a:t>
          </a:r>
        </a:p>
        <a:p>
          <a:pPr marL="0" lvl="0" indent="0" algn="l" defTabSz="711200">
            <a:lnSpc>
              <a:spcPct val="100000"/>
            </a:lnSpc>
            <a:spcBef>
              <a:spcPct val="0"/>
            </a:spcBef>
            <a:spcAft>
              <a:spcPct val="35000"/>
            </a:spcAft>
            <a:buNone/>
          </a:pPr>
          <a:r>
            <a:rPr lang="en-US" sz="1600" kern="1200" dirty="0"/>
            <a:t>2050 build – CAVs (MH and H)</a:t>
          </a:r>
        </a:p>
        <a:p>
          <a:pPr marL="0" lvl="0" indent="0" algn="l" defTabSz="711200">
            <a:lnSpc>
              <a:spcPct val="100000"/>
            </a:lnSpc>
            <a:spcBef>
              <a:spcPct val="0"/>
            </a:spcBef>
            <a:spcAft>
              <a:spcPct val="35000"/>
            </a:spcAft>
            <a:buNone/>
          </a:pPr>
          <a:r>
            <a:rPr lang="en-US" sz="1600" kern="1200" dirty="0"/>
            <a:t>2050 no build – CAVs (focus on project level evaluation, MH only)</a:t>
          </a:r>
        </a:p>
      </dsp:txBody>
      <dsp:txXfrm>
        <a:off x="4507098" y="2260277"/>
        <a:ext cx="6572805" cy="910300"/>
      </dsp:txXfrm>
    </dsp:sp>
    <dsp:sp modelId="{4BF689E2-C86D-4FCE-93E1-C0E32FC4084A}">
      <dsp:nvSpPr>
        <dsp:cNvPr id="0" name=""/>
        <dsp:cNvSpPr/>
      </dsp:nvSpPr>
      <dsp:spPr>
        <a:xfrm>
          <a:off x="-323434" y="3421776"/>
          <a:ext cx="11506200" cy="910300"/>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2010C69-1DDD-427E-84A2-2DA35B34C1D3}">
      <dsp:nvSpPr>
        <dsp:cNvPr id="0" name=""/>
        <dsp:cNvSpPr/>
      </dsp:nvSpPr>
      <dsp:spPr>
        <a:xfrm>
          <a:off x="-48068" y="3626594"/>
          <a:ext cx="500665" cy="50066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B29929-8135-47D1-ADCA-14173B1B40D1}">
      <dsp:nvSpPr>
        <dsp:cNvPr id="0" name=""/>
        <dsp:cNvSpPr/>
      </dsp:nvSpPr>
      <dsp:spPr>
        <a:xfrm>
          <a:off x="727963" y="3421776"/>
          <a:ext cx="10452745" cy="9103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340" tIns="96340" rIns="96340" bIns="96340" numCol="1" spcCol="1270" anchor="ctr" anchorCtr="0">
          <a:noAutofit/>
        </a:bodyPr>
        <a:lstStyle/>
        <a:p>
          <a:pPr marL="0" lvl="0" indent="0" algn="l" defTabSz="977900">
            <a:lnSpc>
              <a:spcPct val="100000"/>
            </a:lnSpc>
            <a:spcBef>
              <a:spcPct val="0"/>
            </a:spcBef>
            <a:spcAft>
              <a:spcPct val="35000"/>
            </a:spcAft>
            <a:buNone/>
          </a:pPr>
          <a:r>
            <a:rPr lang="en-US" sz="2200" b="1" kern="1200"/>
            <a:t>Summarize and evaluate results </a:t>
          </a:r>
          <a:endParaRPr lang="en-US" sz="2200" kern="1200"/>
        </a:p>
      </dsp:txBody>
      <dsp:txXfrm>
        <a:off x="727963" y="3421776"/>
        <a:ext cx="10452745" cy="9103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A4AB2A-80B5-4623-940D-1430E360B5A6}">
      <dsp:nvSpPr>
        <dsp:cNvPr id="0" name=""/>
        <dsp:cNvSpPr/>
      </dsp:nvSpPr>
      <dsp:spPr>
        <a:xfrm>
          <a:off x="0" y="3161"/>
          <a:ext cx="5581649" cy="1083023"/>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110E3F5-21DC-43E5-91F9-0AED9A710953}">
      <dsp:nvSpPr>
        <dsp:cNvPr id="0" name=""/>
        <dsp:cNvSpPr/>
      </dsp:nvSpPr>
      <dsp:spPr>
        <a:xfrm>
          <a:off x="327614" y="246841"/>
          <a:ext cx="596245" cy="59566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E5C45AE-C670-4583-8C16-01F9187AA291}">
      <dsp:nvSpPr>
        <dsp:cNvPr id="0" name=""/>
        <dsp:cNvSpPr/>
      </dsp:nvSpPr>
      <dsp:spPr>
        <a:xfrm>
          <a:off x="1251474" y="3161"/>
          <a:ext cx="4264434" cy="10840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732" tIns="114732" rIns="114732" bIns="114732" numCol="1" spcCol="1270" anchor="ctr" anchorCtr="0">
          <a:noAutofit/>
        </a:bodyPr>
        <a:lstStyle/>
        <a:p>
          <a:pPr marL="0" lvl="0" indent="0" algn="l" defTabSz="622300">
            <a:lnSpc>
              <a:spcPct val="90000"/>
            </a:lnSpc>
            <a:spcBef>
              <a:spcPct val="0"/>
            </a:spcBef>
            <a:spcAft>
              <a:spcPct val="35000"/>
            </a:spcAft>
            <a:buNone/>
          </a:pPr>
          <a:r>
            <a:rPr lang="en-US" sz="1400" b="0" i="0" kern="1200" dirty="0"/>
            <a:t>Significant contribution to the use of travel models in a strategic scenario planning context to better understand the potential effects of CAVs.</a:t>
          </a:r>
          <a:endParaRPr lang="en-US" sz="1400" kern="1200" dirty="0"/>
        </a:p>
      </dsp:txBody>
      <dsp:txXfrm>
        <a:off x="1251474" y="3161"/>
        <a:ext cx="4264434" cy="1084081"/>
      </dsp:txXfrm>
    </dsp:sp>
    <dsp:sp modelId="{FA67CA86-AD8E-48DF-8497-124C55E795A4}">
      <dsp:nvSpPr>
        <dsp:cNvPr id="0" name=""/>
        <dsp:cNvSpPr/>
      </dsp:nvSpPr>
      <dsp:spPr>
        <a:xfrm>
          <a:off x="0" y="1342321"/>
          <a:ext cx="5581649" cy="1083023"/>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C9F1D3E-0034-408C-84EB-4D29A1B90C36}">
      <dsp:nvSpPr>
        <dsp:cNvPr id="0" name=""/>
        <dsp:cNvSpPr/>
      </dsp:nvSpPr>
      <dsp:spPr>
        <a:xfrm>
          <a:off x="327614" y="1586001"/>
          <a:ext cx="596245" cy="59566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2B7E449-0EC8-4E7F-A08F-8DEC8ADF4F80}">
      <dsp:nvSpPr>
        <dsp:cNvPr id="0" name=""/>
        <dsp:cNvSpPr/>
      </dsp:nvSpPr>
      <dsp:spPr>
        <a:xfrm>
          <a:off x="1251474" y="1342321"/>
          <a:ext cx="4264434" cy="10840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732" tIns="114732" rIns="114732" bIns="114732" numCol="1" spcCol="1270" anchor="ctr" anchorCtr="0">
          <a:noAutofit/>
        </a:bodyPr>
        <a:lstStyle/>
        <a:p>
          <a:pPr marL="0" lvl="0" indent="0" algn="l" defTabSz="622300">
            <a:lnSpc>
              <a:spcPct val="90000"/>
            </a:lnSpc>
            <a:spcBef>
              <a:spcPct val="0"/>
            </a:spcBef>
            <a:spcAft>
              <a:spcPct val="35000"/>
            </a:spcAft>
            <a:buNone/>
          </a:pPr>
          <a:r>
            <a:rPr lang="en-US" sz="1400" b="0" i="0" kern="1200"/>
            <a:t>The tiered approach lays a solid groundwork for changes that could be implemented immediately as well as those that require more time and effort but offer more behavioral realism. </a:t>
          </a:r>
          <a:endParaRPr lang="en-US" sz="1400" kern="1200"/>
        </a:p>
      </dsp:txBody>
      <dsp:txXfrm>
        <a:off x="1251474" y="1342321"/>
        <a:ext cx="4264434" cy="1084081"/>
      </dsp:txXfrm>
    </dsp:sp>
    <dsp:sp modelId="{3DEF1203-C860-4BFB-910E-0C88C0FBC1CC}">
      <dsp:nvSpPr>
        <dsp:cNvPr id="0" name=""/>
        <dsp:cNvSpPr/>
      </dsp:nvSpPr>
      <dsp:spPr>
        <a:xfrm>
          <a:off x="0" y="2681481"/>
          <a:ext cx="5581649" cy="1083023"/>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CD932FD-EEB5-4B93-BD48-8D31619E5EB6}">
      <dsp:nvSpPr>
        <dsp:cNvPr id="0" name=""/>
        <dsp:cNvSpPr/>
      </dsp:nvSpPr>
      <dsp:spPr>
        <a:xfrm>
          <a:off x="327934" y="2925161"/>
          <a:ext cx="596245" cy="59566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CB8743D-BD27-480E-88A5-C808FB70C92F}">
      <dsp:nvSpPr>
        <dsp:cNvPr id="0" name=""/>
        <dsp:cNvSpPr/>
      </dsp:nvSpPr>
      <dsp:spPr>
        <a:xfrm>
          <a:off x="1252114" y="2681481"/>
          <a:ext cx="4264434" cy="10840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732" tIns="114732" rIns="114732" bIns="114732" numCol="1" spcCol="1270" anchor="ctr" anchorCtr="0">
          <a:noAutofit/>
        </a:bodyPr>
        <a:lstStyle/>
        <a:p>
          <a:pPr marL="0" lvl="0" indent="0" algn="l" defTabSz="622300">
            <a:lnSpc>
              <a:spcPct val="90000"/>
            </a:lnSpc>
            <a:spcBef>
              <a:spcPct val="0"/>
            </a:spcBef>
            <a:spcAft>
              <a:spcPct val="35000"/>
            </a:spcAft>
            <a:buNone/>
          </a:pPr>
          <a:r>
            <a:rPr lang="en-US" sz="1400" b="0" i="0" kern="1200"/>
            <a:t>This work informed the development of guidelines that can be used to incorporate findings into the models to better capture the effects of CAVs on long range transportation plans, project prioritization and project level traffic forecasts. </a:t>
          </a:r>
          <a:endParaRPr lang="en-US" sz="1400" kern="1200"/>
        </a:p>
      </dsp:txBody>
      <dsp:txXfrm>
        <a:off x="1252114" y="2681481"/>
        <a:ext cx="4264434" cy="108408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93181C-AFA3-4B2D-96EA-BD7EC4C09649}">
      <dsp:nvSpPr>
        <dsp:cNvPr id="0" name=""/>
        <dsp:cNvSpPr/>
      </dsp:nvSpPr>
      <dsp:spPr>
        <a:xfrm>
          <a:off x="674850" y="151862"/>
          <a:ext cx="2093062" cy="2093062"/>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AF158F4-C2D6-48FA-9512-43BF675246F0}">
      <dsp:nvSpPr>
        <dsp:cNvPr id="0" name=""/>
        <dsp:cNvSpPr/>
      </dsp:nvSpPr>
      <dsp:spPr>
        <a:xfrm>
          <a:off x="1120912" y="597924"/>
          <a:ext cx="1200937" cy="120093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D2FCD06-F860-472C-A206-DE4513ADABDC}">
      <dsp:nvSpPr>
        <dsp:cNvPr id="0" name=""/>
        <dsp:cNvSpPr/>
      </dsp:nvSpPr>
      <dsp:spPr>
        <a:xfrm>
          <a:off x="5756" y="2896862"/>
          <a:ext cx="343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defRPr cap="all"/>
          </a:pPr>
          <a:r>
            <a:rPr lang="en-US" sz="1500" kern="1200" cap="none" baseline="0" dirty="0"/>
            <a:t>Immediately incorporate the consideration of CAVs in traffic forecasts and long-range transportation plans.</a:t>
          </a:r>
        </a:p>
      </dsp:txBody>
      <dsp:txXfrm>
        <a:off x="5756" y="2896862"/>
        <a:ext cx="3431250" cy="720000"/>
      </dsp:txXfrm>
    </dsp:sp>
    <dsp:sp modelId="{72B631AF-66FD-4BF3-B27C-34A0E1242A8A}">
      <dsp:nvSpPr>
        <dsp:cNvPr id="0" name=""/>
        <dsp:cNvSpPr/>
      </dsp:nvSpPr>
      <dsp:spPr>
        <a:xfrm>
          <a:off x="4706568" y="151862"/>
          <a:ext cx="2093062" cy="2093062"/>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67795E-0B6C-468F-870E-692502F62815}">
      <dsp:nvSpPr>
        <dsp:cNvPr id="0" name=""/>
        <dsp:cNvSpPr/>
      </dsp:nvSpPr>
      <dsp:spPr>
        <a:xfrm>
          <a:off x="5152631" y="597924"/>
          <a:ext cx="1200937" cy="120093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8E854C0-531D-472E-85C1-12923DB296F7}">
      <dsp:nvSpPr>
        <dsp:cNvPr id="0" name=""/>
        <dsp:cNvSpPr/>
      </dsp:nvSpPr>
      <dsp:spPr>
        <a:xfrm>
          <a:off x="4037475" y="2896862"/>
          <a:ext cx="343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defRPr cap="all"/>
          </a:pPr>
          <a:r>
            <a:rPr lang="en-US" sz="1500" kern="1200" cap="none" baseline="0" dirty="0"/>
            <a:t>Incorporate model design changes for CAVs in future model development efforts. </a:t>
          </a:r>
        </a:p>
      </dsp:txBody>
      <dsp:txXfrm>
        <a:off x="4037475" y="2896862"/>
        <a:ext cx="3431250" cy="720000"/>
      </dsp:txXfrm>
    </dsp:sp>
    <dsp:sp modelId="{D0BBAC90-737B-4988-92FA-956BA987FC05}">
      <dsp:nvSpPr>
        <dsp:cNvPr id="0" name=""/>
        <dsp:cNvSpPr/>
      </dsp:nvSpPr>
      <dsp:spPr>
        <a:xfrm>
          <a:off x="8738287" y="151862"/>
          <a:ext cx="2093062" cy="2093062"/>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87122CD-036A-4282-8063-1AE2E36CF3DF}">
      <dsp:nvSpPr>
        <dsp:cNvPr id="0" name=""/>
        <dsp:cNvSpPr/>
      </dsp:nvSpPr>
      <dsp:spPr>
        <a:xfrm>
          <a:off x="9184350" y="597924"/>
          <a:ext cx="1200937" cy="120093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1F6D825-96C9-41BE-AEBB-AE8EF158823D}">
      <dsp:nvSpPr>
        <dsp:cNvPr id="0" name=""/>
        <dsp:cNvSpPr/>
      </dsp:nvSpPr>
      <dsp:spPr>
        <a:xfrm>
          <a:off x="8069193" y="2896862"/>
          <a:ext cx="343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defRPr cap="all"/>
          </a:pPr>
          <a:r>
            <a:rPr lang="en-US" sz="1500" b="0" i="0" kern="1200" cap="none" baseline="0" dirty="0"/>
            <a:t>Implement a regular practice of risk and uncertainty analysis.</a:t>
          </a:r>
          <a:endParaRPr lang="en-US" sz="1500" kern="1200" cap="none" baseline="0" dirty="0"/>
        </a:p>
      </dsp:txBody>
      <dsp:txXfrm>
        <a:off x="8069193" y="2896862"/>
        <a:ext cx="3431250" cy="720000"/>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D255DF-FA80-7846-85A7-BBC2A4F72AF0}" type="datetimeFigureOut">
              <a:rPr lang="en-GB" smtClean="0"/>
              <a:t>14/04/2025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160270-B91B-F943-996A-5642B4602F52}" type="slidenum">
              <a:rPr lang="en-GB" smtClean="0"/>
              <a:t>‹#›</a:t>
            </a:fld>
            <a:endParaRPr lang="en-GB" dirty="0"/>
          </a:p>
        </p:txBody>
      </p:sp>
    </p:spTree>
    <p:extLst>
      <p:ext uri="{BB962C8B-B14F-4D97-AF65-F5344CB8AC3E}">
        <p14:creationId xmlns:p14="http://schemas.microsoft.com/office/powerpoint/2010/main" val="314981704"/>
      </p:ext>
    </p:extLst>
  </p:cSld>
  <p:clrMap bg1="lt1" tx1="dk1" bg2="lt2" tx2="dk2" accent1="accent1" accent2="accent2" accent3="accent3" accent4="accent4" accent5="accent5" accent6="accent6" hlink="hlink" folHlink="folHlink"/>
  <p:notesStyle>
    <a:lvl1pPr marL="0" algn="l" defTabSz="457200" rtl="0" eaLnBrk="1" latinLnBrk="0" hangingPunct="1">
      <a:defRPr sz="600" kern="1200">
        <a:solidFill>
          <a:schemeClr val="tx1"/>
        </a:solidFill>
        <a:latin typeface="+mn-lt"/>
        <a:ea typeface="+mn-ea"/>
        <a:cs typeface="+mn-cs"/>
      </a:defRPr>
    </a:lvl1pPr>
    <a:lvl2pPr marL="228600" algn="l" defTabSz="457200" rtl="0" eaLnBrk="1" latinLnBrk="0" hangingPunct="1">
      <a:defRPr sz="600" kern="1200">
        <a:solidFill>
          <a:schemeClr val="tx1"/>
        </a:solidFill>
        <a:latin typeface="+mn-lt"/>
        <a:ea typeface="+mn-ea"/>
        <a:cs typeface="+mn-cs"/>
      </a:defRPr>
    </a:lvl2pPr>
    <a:lvl3pPr marL="457200" algn="l" defTabSz="457200" rtl="0" eaLnBrk="1" latinLnBrk="0" hangingPunct="1">
      <a:defRPr sz="600" kern="1200">
        <a:solidFill>
          <a:schemeClr val="tx1"/>
        </a:solidFill>
        <a:latin typeface="+mn-lt"/>
        <a:ea typeface="+mn-ea"/>
        <a:cs typeface="+mn-cs"/>
      </a:defRPr>
    </a:lvl3pPr>
    <a:lvl4pPr marL="685800" algn="l" defTabSz="457200" rtl="0" eaLnBrk="1" latinLnBrk="0" hangingPunct="1">
      <a:defRPr sz="600" kern="1200">
        <a:solidFill>
          <a:schemeClr val="tx1"/>
        </a:solidFill>
        <a:latin typeface="+mn-lt"/>
        <a:ea typeface="+mn-ea"/>
        <a:cs typeface="+mn-cs"/>
      </a:defRPr>
    </a:lvl4pPr>
    <a:lvl5pPr marL="914400" algn="l" defTabSz="457200" rtl="0" eaLnBrk="1" latinLnBrk="0" hangingPunct="1">
      <a:defRPr sz="600" kern="1200">
        <a:solidFill>
          <a:schemeClr val="tx1"/>
        </a:solidFill>
        <a:latin typeface="+mn-lt"/>
        <a:ea typeface="+mn-ea"/>
        <a:cs typeface="+mn-cs"/>
      </a:defRPr>
    </a:lvl5pPr>
    <a:lvl6pPr marL="1143000" algn="l" defTabSz="457200" rtl="0" eaLnBrk="1" latinLnBrk="0" hangingPunct="1">
      <a:defRPr sz="600" kern="1200">
        <a:solidFill>
          <a:schemeClr val="tx1"/>
        </a:solidFill>
        <a:latin typeface="+mn-lt"/>
        <a:ea typeface="+mn-ea"/>
        <a:cs typeface="+mn-cs"/>
      </a:defRPr>
    </a:lvl6pPr>
    <a:lvl7pPr marL="1371600" algn="l" defTabSz="457200" rtl="0" eaLnBrk="1" latinLnBrk="0" hangingPunct="1">
      <a:defRPr sz="600" kern="1200">
        <a:solidFill>
          <a:schemeClr val="tx1"/>
        </a:solidFill>
        <a:latin typeface="+mn-lt"/>
        <a:ea typeface="+mn-ea"/>
        <a:cs typeface="+mn-cs"/>
      </a:defRPr>
    </a:lvl7pPr>
    <a:lvl8pPr marL="1600200" algn="l" defTabSz="457200" rtl="0" eaLnBrk="1" latinLnBrk="0" hangingPunct="1">
      <a:defRPr sz="600" kern="1200">
        <a:solidFill>
          <a:schemeClr val="tx1"/>
        </a:solidFill>
        <a:latin typeface="+mn-lt"/>
        <a:ea typeface="+mn-ea"/>
        <a:cs typeface="+mn-cs"/>
      </a:defRPr>
    </a:lvl8pPr>
    <a:lvl9pPr marL="1828800" algn="l" defTabSz="457200" rtl="0" eaLnBrk="1" latinLnBrk="0" hangingPunct="1">
      <a:defRPr sz="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A90EB9-1335-1704-764C-ACAC749245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D4D97B-B200-297C-E252-33CE12F10C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F847B4-17E3-A9D5-DCDA-E637C10794A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43A28AF-EE28-5C33-7361-9E2362D7800E}"/>
              </a:ext>
            </a:extLst>
          </p:cNvPr>
          <p:cNvSpPr>
            <a:spLocks noGrp="1"/>
          </p:cNvSpPr>
          <p:nvPr>
            <p:ph type="sldNum" sz="quarter" idx="5"/>
          </p:nvPr>
        </p:nvSpPr>
        <p:spPr/>
        <p:txBody>
          <a:bodyPr/>
          <a:lstStyle/>
          <a:p>
            <a:fld id="{77160270-B91B-F943-996A-5642B4602F52}" type="slidenum">
              <a:rPr lang="en-US" smtClean="0"/>
              <a:t>1</a:t>
            </a:fld>
            <a:endParaRPr lang="en-US" dirty="0"/>
          </a:p>
        </p:txBody>
      </p:sp>
    </p:spTree>
    <p:extLst>
      <p:ext uri="{BB962C8B-B14F-4D97-AF65-F5344CB8AC3E}">
        <p14:creationId xmlns:p14="http://schemas.microsoft.com/office/powerpoint/2010/main" val="27374156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B60015-4C10-2167-1C1E-EC9A12D799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ED4BD5-E704-1199-FA25-59091AE053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92EBAE-2D67-E8B8-B465-8B9E6685F30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961F783-7B00-7282-C2BD-DBAFAF12AFE5}"/>
              </a:ext>
            </a:extLst>
          </p:cNvPr>
          <p:cNvSpPr>
            <a:spLocks noGrp="1"/>
          </p:cNvSpPr>
          <p:nvPr>
            <p:ph type="sldNum" sz="quarter" idx="5"/>
          </p:nvPr>
        </p:nvSpPr>
        <p:spPr/>
        <p:txBody>
          <a:bodyPr/>
          <a:lstStyle/>
          <a:p>
            <a:fld id="{3CFA0038-7055-434C-B6C4-B8C69565C600}" type="slidenum">
              <a:rPr lang="en-US" smtClean="0"/>
              <a:t>19</a:t>
            </a:fld>
            <a:endParaRPr lang="en-US" dirty="0"/>
          </a:p>
        </p:txBody>
      </p:sp>
    </p:spTree>
    <p:extLst>
      <p:ext uri="{BB962C8B-B14F-4D97-AF65-F5344CB8AC3E}">
        <p14:creationId xmlns:p14="http://schemas.microsoft.com/office/powerpoint/2010/main" val="683675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4A97FF-CE25-26B6-6525-5F806B87AF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12E843-C8F0-2A8D-2966-697D9A672E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D4EE1E-0E1E-677C-19C0-E8D3512D586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7446CB0-E5EF-B19E-6574-024B8EF931F6}"/>
              </a:ext>
            </a:extLst>
          </p:cNvPr>
          <p:cNvSpPr>
            <a:spLocks noGrp="1"/>
          </p:cNvSpPr>
          <p:nvPr>
            <p:ph type="sldNum" sz="quarter" idx="5"/>
          </p:nvPr>
        </p:nvSpPr>
        <p:spPr/>
        <p:txBody>
          <a:bodyPr/>
          <a:lstStyle/>
          <a:p>
            <a:fld id="{3CFA0038-7055-434C-B6C4-B8C69565C600}" type="slidenum">
              <a:rPr lang="en-US" smtClean="0"/>
              <a:t>21</a:t>
            </a:fld>
            <a:endParaRPr lang="en-US" dirty="0"/>
          </a:p>
        </p:txBody>
      </p:sp>
    </p:spTree>
    <p:extLst>
      <p:ext uri="{BB962C8B-B14F-4D97-AF65-F5344CB8AC3E}">
        <p14:creationId xmlns:p14="http://schemas.microsoft.com/office/powerpoint/2010/main" val="34685059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19DB83-D0A7-EC27-85FB-D213DDC8F7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D9C88E-5871-15A8-A1DA-CBBB972901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CE7E66-85B8-B2B6-5677-825248D0925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E2B9214-B728-51A9-B72B-62C1E0AE3811}"/>
              </a:ext>
            </a:extLst>
          </p:cNvPr>
          <p:cNvSpPr>
            <a:spLocks noGrp="1"/>
          </p:cNvSpPr>
          <p:nvPr>
            <p:ph type="sldNum" sz="quarter" idx="5"/>
          </p:nvPr>
        </p:nvSpPr>
        <p:spPr/>
        <p:txBody>
          <a:bodyPr/>
          <a:lstStyle/>
          <a:p>
            <a:fld id="{3CFA0038-7055-434C-B6C4-B8C69565C600}" type="slidenum">
              <a:rPr lang="en-US" smtClean="0"/>
              <a:t>25</a:t>
            </a:fld>
            <a:endParaRPr lang="en-US" dirty="0"/>
          </a:p>
        </p:txBody>
      </p:sp>
    </p:spTree>
    <p:extLst>
      <p:ext uri="{BB962C8B-B14F-4D97-AF65-F5344CB8AC3E}">
        <p14:creationId xmlns:p14="http://schemas.microsoft.com/office/powerpoint/2010/main" val="4651569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160270-B91B-F943-996A-5642B4602F52}" type="slidenum">
              <a:rPr lang="en-GB" smtClean="0"/>
              <a:t>27</a:t>
            </a:fld>
            <a:endParaRPr lang="en-GB" dirty="0"/>
          </a:p>
        </p:txBody>
      </p:sp>
    </p:spTree>
    <p:extLst>
      <p:ext uri="{BB962C8B-B14F-4D97-AF65-F5344CB8AC3E}">
        <p14:creationId xmlns:p14="http://schemas.microsoft.com/office/powerpoint/2010/main" val="6808407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E3DF97-3C6D-F01C-98AD-0E7E027BC8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7B79D8-743E-9834-453A-4C6112058F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051531-57B8-0556-24ED-BAB00B95762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DFACAC1-F1AA-B478-2FA6-8E73FD9B7881}"/>
              </a:ext>
            </a:extLst>
          </p:cNvPr>
          <p:cNvSpPr>
            <a:spLocks noGrp="1"/>
          </p:cNvSpPr>
          <p:nvPr>
            <p:ph type="sldNum" sz="quarter" idx="5"/>
          </p:nvPr>
        </p:nvSpPr>
        <p:spPr/>
        <p:txBody>
          <a:bodyPr/>
          <a:lstStyle/>
          <a:p>
            <a:fld id="{3CFA0038-7055-434C-B6C4-B8C69565C600}" type="slidenum">
              <a:rPr lang="en-US" smtClean="0"/>
              <a:t>28</a:t>
            </a:fld>
            <a:endParaRPr lang="en-US" dirty="0"/>
          </a:p>
        </p:txBody>
      </p:sp>
    </p:spTree>
    <p:extLst>
      <p:ext uri="{BB962C8B-B14F-4D97-AF65-F5344CB8AC3E}">
        <p14:creationId xmlns:p14="http://schemas.microsoft.com/office/powerpoint/2010/main" val="21147756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1D0FBC-592D-0E12-BFF7-F768D2E500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D75820-5435-23EE-64F7-1674315F40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9CB944-1138-5B6D-2C7E-1A9743182F8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3AAFFD2-40A8-3A85-FFA6-79B71457D4E4}"/>
              </a:ext>
            </a:extLst>
          </p:cNvPr>
          <p:cNvSpPr>
            <a:spLocks noGrp="1"/>
          </p:cNvSpPr>
          <p:nvPr>
            <p:ph type="sldNum" sz="quarter" idx="5"/>
          </p:nvPr>
        </p:nvSpPr>
        <p:spPr/>
        <p:txBody>
          <a:bodyPr/>
          <a:lstStyle/>
          <a:p>
            <a:fld id="{3CFA0038-7055-434C-B6C4-B8C69565C600}" type="slidenum">
              <a:rPr lang="en-US" smtClean="0"/>
              <a:t>32</a:t>
            </a:fld>
            <a:endParaRPr lang="en-US" dirty="0"/>
          </a:p>
        </p:txBody>
      </p:sp>
    </p:spTree>
    <p:extLst>
      <p:ext uri="{BB962C8B-B14F-4D97-AF65-F5344CB8AC3E}">
        <p14:creationId xmlns:p14="http://schemas.microsoft.com/office/powerpoint/2010/main" val="17964228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0123D7-57C8-AFD6-8EE1-B88F8F5AB5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307770-E5F3-3553-C591-F37256D1A9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3C66A7-A13D-4649-E378-838E6817B7A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7A44F06-13D9-578E-02A9-82979CE11DF2}"/>
              </a:ext>
            </a:extLst>
          </p:cNvPr>
          <p:cNvSpPr>
            <a:spLocks noGrp="1"/>
          </p:cNvSpPr>
          <p:nvPr>
            <p:ph type="sldNum" sz="quarter" idx="5"/>
          </p:nvPr>
        </p:nvSpPr>
        <p:spPr/>
        <p:txBody>
          <a:bodyPr/>
          <a:lstStyle/>
          <a:p>
            <a:fld id="{77160270-B91B-F943-996A-5642B4602F52}" type="slidenum">
              <a:rPr lang="en-US" smtClean="0"/>
              <a:t>35</a:t>
            </a:fld>
            <a:endParaRPr lang="en-US" dirty="0"/>
          </a:p>
        </p:txBody>
      </p:sp>
    </p:spTree>
    <p:extLst>
      <p:ext uri="{BB962C8B-B14F-4D97-AF65-F5344CB8AC3E}">
        <p14:creationId xmlns:p14="http://schemas.microsoft.com/office/powerpoint/2010/main" val="139922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160270-B91B-F943-996A-5642B4602F52}" type="slidenum">
              <a:rPr lang="en-US" smtClean="0"/>
              <a:t>2</a:t>
            </a:fld>
            <a:endParaRPr lang="en-US" dirty="0"/>
          </a:p>
        </p:txBody>
      </p:sp>
    </p:spTree>
    <p:extLst>
      <p:ext uri="{BB962C8B-B14F-4D97-AF65-F5344CB8AC3E}">
        <p14:creationId xmlns:p14="http://schemas.microsoft.com/office/powerpoint/2010/main" val="14348341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5</a:t>
            </a:fld>
            <a:endParaRPr lang="en-US" dirty="0"/>
          </a:p>
        </p:txBody>
      </p:sp>
    </p:spTree>
    <p:extLst>
      <p:ext uri="{BB962C8B-B14F-4D97-AF65-F5344CB8AC3E}">
        <p14:creationId xmlns:p14="http://schemas.microsoft.com/office/powerpoint/2010/main" val="11123164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E4B859-CBAE-8038-B8B3-0492913E0E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D3DF0B-5162-8B3C-8C29-66B33E0FAC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C5FEB5-0168-DD5B-1BD9-C7656032AED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70021E5-0FB8-29F2-32E7-3D9CCABAB746}"/>
              </a:ext>
            </a:extLst>
          </p:cNvPr>
          <p:cNvSpPr>
            <a:spLocks noGrp="1"/>
          </p:cNvSpPr>
          <p:nvPr>
            <p:ph type="sldNum" sz="quarter" idx="5"/>
          </p:nvPr>
        </p:nvSpPr>
        <p:spPr/>
        <p:txBody>
          <a:bodyPr/>
          <a:lstStyle/>
          <a:p>
            <a:fld id="{3CFA0038-7055-434C-B6C4-B8C69565C600}" type="slidenum">
              <a:rPr lang="en-US" smtClean="0"/>
              <a:t>6</a:t>
            </a:fld>
            <a:endParaRPr lang="en-US" dirty="0"/>
          </a:p>
        </p:txBody>
      </p:sp>
    </p:spTree>
    <p:extLst>
      <p:ext uri="{BB962C8B-B14F-4D97-AF65-F5344CB8AC3E}">
        <p14:creationId xmlns:p14="http://schemas.microsoft.com/office/powerpoint/2010/main" val="5888689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160270-B91B-F943-996A-5642B4602F52}" type="slidenum">
              <a:rPr lang="en-GB" smtClean="0"/>
              <a:t>7</a:t>
            </a:fld>
            <a:endParaRPr lang="en-GB" dirty="0"/>
          </a:p>
        </p:txBody>
      </p:sp>
    </p:spTree>
    <p:extLst>
      <p:ext uri="{BB962C8B-B14F-4D97-AF65-F5344CB8AC3E}">
        <p14:creationId xmlns:p14="http://schemas.microsoft.com/office/powerpoint/2010/main" val="35327589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C270D8-42AC-3E5D-1E0D-06C6ACB740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9BC217-DC0F-64C9-EEBA-780F9D5241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A27C31-442E-9645-3736-A1B0D95C995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4FB81AE-F87D-3525-9874-65BE380794FF}"/>
              </a:ext>
            </a:extLst>
          </p:cNvPr>
          <p:cNvSpPr>
            <a:spLocks noGrp="1"/>
          </p:cNvSpPr>
          <p:nvPr>
            <p:ph type="sldNum" sz="quarter" idx="5"/>
          </p:nvPr>
        </p:nvSpPr>
        <p:spPr/>
        <p:txBody>
          <a:bodyPr/>
          <a:lstStyle/>
          <a:p>
            <a:fld id="{3CFA0038-7055-434C-B6C4-B8C69565C600}" type="slidenum">
              <a:rPr lang="en-US" smtClean="0"/>
              <a:t>8</a:t>
            </a:fld>
            <a:endParaRPr lang="en-US" dirty="0"/>
          </a:p>
        </p:txBody>
      </p:sp>
    </p:spTree>
    <p:extLst>
      <p:ext uri="{BB962C8B-B14F-4D97-AF65-F5344CB8AC3E}">
        <p14:creationId xmlns:p14="http://schemas.microsoft.com/office/powerpoint/2010/main" val="10886381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955787-64C0-FADD-E590-FEE352A846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A0B75D-E26A-0A23-1C2F-8F7526388C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CC5586-5744-3242-AACD-1771B45E4D2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4B6E2B8-5857-6868-AF0F-5DF2533353AE}"/>
              </a:ext>
            </a:extLst>
          </p:cNvPr>
          <p:cNvSpPr>
            <a:spLocks noGrp="1"/>
          </p:cNvSpPr>
          <p:nvPr>
            <p:ph type="sldNum" sz="quarter" idx="5"/>
          </p:nvPr>
        </p:nvSpPr>
        <p:spPr/>
        <p:txBody>
          <a:bodyPr/>
          <a:lstStyle/>
          <a:p>
            <a:fld id="{3CFA0038-7055-434C-B6C4-B8C69565C600}" type="slidenum">
              <a:rPr lang="en-US" smtClean="0"/>
              <a:t>10</a:t>
            </a:fld>
            <a:endParaRPr lang="en-US" dirty="0"/>
          </a:p>
        </p:txBody>
      </p:sp>
    </p:spTree>
    <p:extLst>
      <p:ext uri="{BB962C8B-B14F-4D97-AF65-F5344CB8AC3E}">
        <p14:creationId xmlns:p14="http://schemas.microsoft.com/office/powerpoint/2010/main" val="31741771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2CFF21-50D6-66E4-4657-9671F0C897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85E112-C1E1-E67F-4689-989C024AFA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FEFFF0-761B-E94A-1D9B-D9925873501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4056A63-5FB3-82B4-66F6-FE6ABA42F615}"/>
              </a:ext>
            </a:extLst>
          </p:cNvPr>
          <p:cNvSpPr>
            <a:spLocks noGrp="1"/>
          </p:cNvSpPr>
          <p:nvPr>
            <p:ph type="sldNum" sz="quarter" idx="5"/>
          </p:nvPr>
        </p:nvSpPr>
        <p:spPr/>
        <p:txBody>
          <a:bodyPr/>
          <a:lstStyle/>
          <a:p>
            <a:fld id="{3CFA0038-7055-434C-B6C4-B8C69565C600}" type="slidenum">
              <a:rPr lang="en-US" smtClean="0"/>
              <a:t>12</a:t>
            </a:fld>
            <a:endParaRPr lang="en-US" dirty="0"/>
          </a:p>
        </p:txBody>
      </p:sp>
    </p:spTree>
    <p:extLst>
      <p:ext uri="{BB962C8B-B14F-4D97-AF65-F5344CB8AC3E}">
        <p14:creationId xmlns:p14="http://schemas.microsoft.com/office/powerpoint/2010/main" val="16041935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004F50-0C64-F0DE-932F-1F7396084D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92CAB4-81D7-DFFF-9DCA-09113074C5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56AC39-59CF-6C5A-7DF7-9AC39451075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12BB8C9-51A6-3FEC-9A24-1F4BB0BBF0CC}"/>
              </a:ext>
            </a:extLst>
          </p:cNvPr>
          <p:cNvSpPr>
            <a:spLocks noGrp="1"/>
          </p:cNvSpPr>
          <p:nvPr>
            <p:ph type="sldNum" sz="quarter" idx="5"/>
          </p:nvPr>
        </p:nvSpPr>
        <p:spPr/>
        <p:txBody>
          <a:bodyPr/>
          <a:lstStyle/>
          <a:p>
            <a:fld id="{3CFA0038-7055-434C-B6C4-B8C69565C600}" type="slidenum">
              <a:rPr lang="en-US" smtClean="0"/>
              <a:t>15</a:t>
            </a:fld>
            <a:endParaRPr lang="en-US" dirty="0"/>
          </a:p>
        </p:txBody>
      </p:sp>
    </p:spTree>
    <p:extLst>
      <p:ext uri="{BB962C8B-B14F-4D97-AF65-F5344CB8AC3E}">
        <p14:creationId xmlns:p14="http://schemas.microsoft.com/office/powerpoint/2010/main" val="34178487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4.svg"/></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tags" Target="../tags/tag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xml"/><Relationship Id="rId1" Type="http://schemas.openxmlformats.org/officeDocument/2006/relationships/tags" Target="../tags/tag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Ref idx="1001">
        <a:schemeClr val="bg1"/>
      </p:bgRef>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CA07EBC5-4080-1670-4BA3-EC5161A27466}"/>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4401" y="343694"/>
            <a:ext cx="1344688" cy="638116"/>
          </a:xfrm>
          <a:prstGeom prst="rect">
            <a:avLst/>
          </a:prstGeom>
        </p:spPr>
      </p:pic>
      <p:sp>
        <p:nvSpPr>
          <p:cNvPr id="2" name="Title 1"/>
          <p:cNvSpPr>
            <a:spLocks noGrp="1"/>
          </p:cNvSpPr>
          <p:nvPr>
            <p:ph type="ctrTitle" hasCustomPrompt="1"/>
          </p:nvPr>
        </p:nvSpPr>
        <p:spPr>
          <a:xfrm>
            <a:off x="340283" y="2886513"/>
            <a:ext cx="5476695" cy="1248291"/>
          </a:xfrm>
        </p:spPr>
        <p:txBody>
          <a:bodyPr anchor="ctr"/>
          <a:lstStyle>
            <a:lvl1pPr algn="l">
              <a:lnSpc>
                <a:spcPct val="75000"/>
              </a:lnSpc>
              <a:defRPr sz="5250" cap="all" spc="0" baseline="0">
                <a:solidFill>
                  <a:schemeClr val="tx1"/>
                </a:solidFill>
              </a:defRPr>
            </a:lvl1pPr>
          </a:lstStyle>
          <a:p>
            <a:r>
              <a:rPr lang="en-US" dirty="0"/>
              <a:t>Click to edit title style</a:t>
            </a:r>
          </a:p>
        </p:txBody>
      </p:sp>
      <p:sp>
        <p:nvSpPr>
          <p:cNvPr id="9" name="Text Placeholder 8">
            <a:extLst>
              <a:ext uri="{FF2B5EF4-FFF2-40B4-BE49-F238E27FC236}">
                <a16:creationId xmlns:a16="http://schemas.microsoft.com/office/drawing/2014/main" id="{905E279B-52AE-D647-B85A-157AF4C09E70}"/>
              </a:ext>
            </a:extLst>
          </p:cNvPr>
          <p:cNvSpPr>
            <a:spLocks noGrp="1"/>
          </p:cNvSpPr>
          <p:nvPr>
            <p:ph type="body" sz="quarter" idx="14" hasCustomPrompt="1"/>
          </p:nvPr>
        </p:nvSpPr>
        <p:spPr>
          <a:xfrm>
            <a:off x="344489" y="5827712"/>
            <a:ext cx="5472490" cy="324000"/>
          </a:xfrm>
        </p:spPr>
        <p:txBody>
          <a:bodyPr anchor="b"/>
          <a:lstStyle>
            <a:lvl1pPr marL="0" indent="0">
              <a:lnSpc>
                <a:spcPct val="95000"/>
              </a:lnSpc>
              <a:spcBef>
                <a:spcPts val="0"/>
              </a:spcBef>
              <a:spcAft>
                <a:spcPts val="0"/>
              </a:spcAft>
              <a:buNone/>
              <a:defRPr sz="1800" b="1" cap="all" baseline="0">
                <a:solidFill>
                  <a:schemeClr val="tx1"/>
                </a:solidFill>
                <a:latin typeface="+mn-lt"/>
              </a:defRPr>
            </a:lvl1pPr>
            <a:lvl2pPr marL="0" indent="0">
              <a:lnSpc>
                <a:spcPct val="95000"/>
              </a:lnSpc>
              <a:spcBef>
                <a:spcPts val="0"/>
              </a:spcBef>
              <a:spcAft>
                <a:spcPts val="0"/>
              </a:spcAft>
              <a:buNone/>
              <a:defRPr sz="1800" b="1">
                <a:solidFill>
                  <a:schemeClr val="bg1"/>
                </a:solidFill>
                <a:latin typeface="+mn-lt"/>
              </a:defRPr>
            </a:lvl2pPr>
            <a:lvl3pPr marL="0" indent="0">
              <a:lnSpc>
                <a:spcPct val="95000"/>
              </a:lnSpc>
              <a:spcBef>
                <a:spcPts val="0"/>
              </a:spcBef>
              <a:spcAft>
                <a:spcPts val="0"/>
              </a:spcAft>
              <a:buNone/>
              <a:defRPr sz="1800" b="1">
                <a:solidFill>
                  <a:schemeClr val="bg1"/>
                </a:solidFill>
                <a:latin typeface="+mn-lt"/>
              </a:defRPr>
            </a:lvl3pPr>
            <a:lvl4pPr marL="0" indent="0">
              <a:lnSpc>
                <a:spcPct val="95000"/>
              </a:lnSpc>
              <a:spcBef>
                <a:spcPts val="0"/>
              </a:spcBef>
              <a:spcAft>
                <a:spcPts val="0"/>
              </a:spcAft>
              <a:buNone/>
              <a:defRPr sz="1800" b="1">
                <a:solidFill>
                  <a:schemeClr val="bg1"/>
                </a:solidFill>
                <a:latin typeface="+mn-lt"/>
              </a:defRPr>
            </a:lvl4pPr>
            <a:lvl5pPr marL="0" indent="0">
              <a:lnSpc>
                <a:spcPct val="95000"/>
              </a:lnSpc>
              <a:spcBef>
                <a:spcPts val="0"/>
              </a:spcBef>
              <a:spcAft>
                <a:spcPts val="0"/>
              </a:spcAft>
              <a:buFont typeface="Arial" panose="020B0604020202020204" pitchFamily="34" charset="0"/>
              <a:buNone/>
              <a:defRPr sz="1800" b="1">
                <a:solidFill>
                  <a:schemeClr val="bg1"/>
                </a:solidFill>
                <a:latin typeface="+mn-lt"/>
              </a:defRPr>
            </a:lvl5pPr>
            <a:lvl6pPr marL="0" indent="0">
              <a:lnSpc>
                <a:spcPct val="95000"/>
              </a:lnSpc>
              <a:spcBef>
                <a:spcPts val="0"/>
              </a:spcBef>
              <a:spcAft>
                <a:spcPts val="0"/>
              </a:spcAft>
              <a:buNone/>
              <a:defRPr sz="1800" b="1">
                <a:solidFill>
                  <a:schemeClr val="bg1"/>
                </a:solidFill>
                <a:latin typeface="+mn-lt"/>
              </a:defRPr>
            </a:lvl6pPr>
            <a:lvl7pPr marL="0" indent="0">
              <a:lnSpc>
                <a:spcPct val="95000"/>
              </a:lnSpc>
              <a:spcBef>
                <a:spcPts val="0"/>
              </a:spcBef>
              <a:spcAft>
                <a:spcPts val="0"/>
              </a:spcAft>
              <a:buNone/>
              <a:defRPr sz="1800" b="1">
                <a:solidFill>
                  <a:schemeClr val="bg1"/>
                </a:solidFill>
                <a:latin typeface="+mn-lt"/>
              </a:defRPr>
            </a:lvl7pPr>
            <a:lvl8pPr marL="0" indent="0">
              <a:lnSpc>
                <a:spcPct val="95000"/>
              </a:lnSpc>
              <a:spcBef>
                <a:spcPts val="0"/>
              </a:spcBef>
              <a:spcAft>
                <a:spcPts val="0"/>
              </a:spcAft>
              <a:buNone/>
              <a:defRPr sz="1800" b="1">
                <a:solidFill>
                  <a:schemeClr val="bg1"/>
                </a:solidFill>
                <a:latin typeface="+mn-lt"/>
              </a:defRPr>
            </a:lvl8pPr>
            <a:lvl9pPr marL="0" indent="0">
              <a:lnSpc>
                <a:spcPct val="95000"/>
              </a:lnSpc>
              <a:spcBef>
                <a:spcPts val="0"/>
              </a:spcBef>
              <a:spcAft>
                <a:spcPts val="0"/>
              </a:spcAft>
              <a:buNone/>
              <a:defRPr sz="1800" b="1">
                <a:solidFill>
                  <a:schemeClr val="bg1"/>
                </a:solidFill>
                <a:latin typeface="+mn-lt"/>
              </a:defRPr>
            </a:lvl9pPr>
          </a:lstStyle>
          <a:p>
            <a:pPr lvl="0"/>
            <a:r>
              <a:rPr lang="en-US" dirty="0"/>
              <a:t>CLICK TO EDIT MASTER TEXT STYLES</a:t>
            </a:r>
          </a:p>
        </p:txBody>
      </p:sp>
      <p:sp>
        <p:nvSpPr>
          <p:cNvPr id="6" name="Text Placeholder 5">
            <a:extLst>
              <a:ext uri="{FF2B5EF4-FFF2-40B4-BE49-F238E27FC236}">
                <a16:creationId xmlns:a16="http://schemas.microsoft.com/office/drawing/2014/main" id="{C5350722-5A38-70CC-6633-DA75790A586E}"/>
              </a:ext>
            </a:extLst>
          </p:cNvPr>
          <p:cNvSpPr>
            <a:spLocks noGrp="1"/>
          </p:cNvSpPr>
          <p:nvPr>
            <p:ph type="body" sz="quarter" idx="13"/>
          </p:nvPr>
        </p:nvSpPr>
        <p:spPr>
          <a:xfrm>
            <a:off x="332345" y="6191100"/>
            <a:ext cx="5484634" cy="324000"/>
          </a:xfrm>
          <a:noFill/>
        </p:spPr>
        <p:txBody>
          <a:bodyPr/>
          <a:lstStyle>
            <a:lvl1pPr marL="0" indent="0">
              <a:lnSpc>
                <a:spcPct val="95000"/>
              </a:lnSpc>
              <a:spcBef>
                <a:spcPts val="0"/>
              </a:spcBef>
              <a:spcAft>
                <a:spcPts val="0"/>
              </a:spcAft>
              <a:buNone/>
              <a:defRPr sz="1500" b="0">
                <a:solidFill>
                  <a:schemeClr val="tx1"/>
                </a:solidFill>
              </a:defRPr>
            </a:lvl1pPr>
            <a:lvl2pPr marL="0" indent="0">
              <a:lnSpc>
                <a:spcPct val="95000"/>
              </a:lnSpc>
              <a:spcBef>
                <a:spcPts val="0"/>
              </a:spcBef>
              <a:spcAft>
                <a:spcPts val="0"/>
              </a:spcAft>
              <a:buNone/>
              <a:defRPr sz="1500" b="0">
                <a:solidFill>
                  <a:schemeClr val="bg1"/>
                </a:solidFill>
              </a:defRPr>
            </a:lvl2pPr>
            <a:lvl3pPr marL="0" indent="0">
              <a:lnSpc>
                <a:spcPct val="95000"/>
              </a:lnSpc>
              <a:spcBef>
                <a:spcPts val="0"/>
              </a:spcBef>
              <a:spcAft>
                <a:spcPts val="0"/>
              </a:spcAft>
              <a:buNone/>
              <a:defRPr sz="1500" b="0">
                <a:solidFill>
                  <a:schemeClr val="bg1"/>
                </a:solidFill>
              </a:defRPr>
            </a:lvl3pPr>
            <a:lvl4pPr marL="0" indent="0">
              <a:lnSpc>
                <a:spcPct val="95000"/>
              </a:lnSpc>
              <a:spcBef>
                <a:spcPts val="0"/>
              </a:spcBef>
              <a:spcAft>
                <a:spcPts val="0"/>
              </a:spcAft>
              <a:buNone/>
              <a:defRPr sz="1500" b="0">
                <a:solidFill>
                  <a:schemeClr val="bg1"/>
                </a:solidFill>
              </a:defRPr>
            </a:lvl4pPr>
            <a:lvl5pPr marL="0" indent="0">
              <a:lnSpc>
                <a:spcPct val="95000"/>
              </a:lnSpc>
              <a:spcBef>
                <a:spcPts val="0"/>
              </a:spcBef>
              <a:spcAft>
                <a:spcPts val="0"/>
              </a:spcAft>
              <a:buNone/>
              <a:defRPr sz="1500" b="0">
                <a:solidFill>
                  <a:schemeClr val="bg1"/>
                </a:solidFill>
              </a:defRPr>
            </a:lvl5pPr>
            <a:lvl6pPr marL="0" indent="0">
              <a:lnSpc>
                <a:spcPct val="95000"/>
              </a:lnSpc>
              <a:spcBef>
                <a:spcPts val="0"/>
              </a:spcBef>
              <a:spcAft>
                <a:spcPts val="0"/>
              </a:spcAft>
              <a:buNone/>
              <a:defRPr sz="1500" b="0">
                <a:solidFill>
                  <a:schemeClr val="bg1"/>
                </a:solidFill>
              </a:defRPr>
            </a:lvl6pPr>
            <a:lvl7pPr marL="0" indent="0">
              <a:lnSpc>
                <a:spcPct val="95000"/>
              </a:lnSpc>
              <a:spcBef>
                <a:spcPts val="0"/>
              </a:spcBef>
              <a:spcAft>
                <a:spcPts val="0"/>
              </a:spcAft>
              <a:buNone/>
              <a:defRPr sz="1500" b="0">
                <a:solidFill>
                  <a:schemeClr val="bg1"/>
                </a:solidFill>
              </a:defRPr>
            </a:lvl7pPr>
            <a:lvl8pPr marL="0" indent="0">
              <a:lnSpc>
                <a:spcPct val="95000"/>
              </a:lnSpc>
              <a:spcBef>
                <a:spcPts val="0"/>
              </a:spcBef>
              <a:spcAft>
                <a:spcPts val="0"/>
              </a:spcAft>
              <a:buNone/>
              <a:defRPr sz="1500" b="0">
                <a:solidFill>
                  <a:schemeClr val="bg1"/>
                </a:solidFill>
              </a:defRPr>
            </a:lvl8pPr>
            <a:lvl9pPr marL="0" indent="0">
              <a:lnSpc>
                <a:spcPct val="95000"/>
              </a:lnSpc>
              <a:spcBef>
                <a:spcPts val="0"/>
              </a:spcBef>
              <a:spcAft>
                <a:spcPts val="0"/>
              </a:spcAft>
              <a:buNone/>
              <a:defRPr sz="1500" b="0">
                <a:solidFill>
                  <a:schemeClr val="bg1"/>
                </a:solidFill>
              </a:defRPr>
            </a:lvl9pPr>
          </a:lstStyle>
          <a:p>
            <a:pPr lvl="0"/>
            <a:r>
              <a:rPr lang="en-US"/>
              <a:t>Click to edit Master text styles</a:t>
            </a:r>
          </a:p>
        </p:txBody>
      </p:sp>
      <p:sp>
        <p:nvSpPr>
          <p:cNvPr id="10" name="Picture Placeholder 9">
            <a:extLst>
              <a:ext uri="{FF2B5EF4-FFF2-40B4-BE49-F238E27FC236}">
                <a16:creationId xmlns:a16="http://schemas.microsoft.com/office/drawing/2014/main" id="{8F41D3CF-A8B4-C9A7-5124-83BBE4C3E786}"/>
              </a:ext>
            </a:extLst>
          </p:cNvPr>
          <p:cNvSpPr>
            <a:spLocks noGrp="1"/>
          </p:cNvSpPr>
          <p:nvPr>
            <p:ph type="pic" sz="quarter" idx="11"/>
          </p:nvPr>
        </p:nvSpPr>
        <p:spPr>
          <a:xfrm>
            <a:off x="6096000" y="0"/>
            <a:ext cx="6096000" cy="6858000"/>
          </a:xfrm>
          <a:noFill/>
        </p:spPr>
        <p:txBody>
          <a:bodyPr anchor="ctr"/>
          <a:lstStyle>
            <a:lvl1pPr algn="ctr">
              <a:defRPr>
                <a:solidFill>
                  <a:schemeClr val="tx1"/>
                </a:solidFill>
              </a:defRPr>
            </a:lvl1pPr>
          </a:lstStyle>
          <a:p>
            <a:r>
              <a:rPr lang="en-US"/>
              <a:t>Click icon to add picture</a:t>
            </a:r>
            <a:endParaRPr lang="en-US" dirty="0"/>
          </a:p>
        </p:txBody>
      </p:sp>
      <p:pic>
        <p:nvPicPr>
          <p:cNvPr id="3" name="Graphic 2">
            <a:extLst>
              <a:ext uri="{FF2B5EF4-FFF2-40B4-BE49-F238E27FC236}">
                <a16:creationId xmlns:a16="http://schemas.microsoft.com/office/drawing/2014/main" id="{433455B9-E010-53C8-0D32-5BE419E93AF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4401" y="343694"/>
            <a:ext cx="1344688" cy="638116"/>
          </a:xfrm>
          <a:prstGeom prst="rect">
            <a:avLst/>
          </a:prstGeom>
        </p:spPr>
      </p:pic>
    </p:spTree>
    <p:extLst>
      <p:ext uri="{BB962C8B-B14F-4D97-AF65-F5344CB8AC3E}">
        <p14:creationId xmlns:p14="http://schemas.microsoft.com/office/powerpoint/2010/main" val="378480243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9" userDrawn="1">
          <p15:clr>
            <a:srgbClr val="646464"/>
          </p15:clr>
        </p15:guide>
        <p15:guide id="10" pos="7680" userDrawn="1">
          <p15:clr>
            <a:srgbClr val="646464"/>
          </p15:clr>
        </p15:guide>
        <p15:guide id="11" pos="217" userDrawn="1">
          <p15:clr>
            <a:srgbClr val="646464"/>
          </p15:clr>
        </p15:guide>
        <p15:guide id="12" pos="7462" userDrawn="1">
          <p15:clr>
            <a:srgbClr val="646464"/>
          </p15:clr>
        </p15:guide>
        <p15:guide id="13" orient="horz" userDrawn="1">
          <p15:clr>
            <a:srgbClr val="646464"/>
          </p15:clr>
        </p15:guide>
        <p15:guide id="14" orient="horz" pos="4320" userDrawn="1">
          <p15:clr>
            <a:srgbClr val="646464"/>
          </p15:clr>
        </p15:guide>
        <p15:guide id="15" orient="horz" pos="217" userDrawn="1">
          <p15:clr>
            <a:srgbClr val="646464"/>
          </p15:clr>
        </p15:guide>
        <p15:guide id="16" orient="horz" pos="4102" userDrawn="1">
          <p15:clr>
            <a:srgbClr val="64646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Right">
    <p:bg>
      <p:bgRef idx="1001">
        <a:schemeClr val="bg1"/>
      </p:bgRef>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3A66A86-6960-D449-0CEA-AAAE911728BD}"/>
              </a:ext>
            </a:extLst>
          </p:cNvPr>
          <p:cNvSpPr>
            <a:spLocks noGrp="1"/>
          </p:cNvSpPr>
          <p:nvPr>
            <p:ph type="title"/>
          </p:nvPr>
        </p:nvSpPr>
        <p:spPr>
          <a:xfrm>
            <a:off x="342900" y="1373188"/>
            <a:ext cx="4937125" cy="972000"/>
          </a:xfrm>
        </p:spPr>
        <p:txBody>
          <a:bodyPr/>
          <a:lstStyle/>
          <a:p>
            <a:r>
              <a:rPr lang="en-US"/>
              <a:t>Click to edit Master title style</a:t>
            </a:r>
            <a:endParaRPr lang="en-US" dirty="0"/>
          </a:p>
        </p:txBody>
      </p:sp>
      <p:sp>
        <p:nvSpPr>
          <p:cNvPr id="6" name="Content Placeholder 5">
            <a:extLst>
              <a:ext uri="{FF2B5EF4-FFF2-40B4-BE49-F238E27FC236}">
                <a16:creationId xmlns:a16="http://schemas.microsoft.com/office/drawing/2014/main" id="{FE2351FD-FE2D-1BBF-33F0-19340A16F18F}"/>
              </a:ext>
            </a:extLst>
          </p:cNvPr>
          <p:cNvSpPr>
            <a:spLocks noGrp="1"/>
          </p:cNvSpPr>
          <p:nvPr>
            <p:ph sz="quarter" idx="18"/>
          </p:nvPr>
        </p:nvSpPr>
        <p:spPr>
          <a:xfrm>
            <a:off x="342900" y="2400300"/>
            <a:ext cx="4937716" cy="37666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Background Picture Placeholder 3">
            <a:extLst>
              <a:ext uri="{FF2B5EF4-FFF2-40B4-BE49-F238E27FC236}">
                <a16:creationId xmlns:a16="http://schemas.microsoft.com/office/drawing/2014/main" id="{FB243136-97D2-C81C-9967-41C7C98C5D51}"/>
              </a:ext>
            </a:extLst>
          </p:cNvPr>
          <p:cNvSpPr>
            <a:spLocks noGrp="1"/>
          </p:cNvSpPr>
          <p:nvPr>
            <p:ph type="pic" sz="quarter" idx="14"/>
          </p:nvPr>
        </p:nvSpPr>
        <p:spPr>
          <a:xfrm>
            <a:off x="6096000" y="0"/>
            <a:ext cx="6096000" cy="6858000"/>
          </a:xfrm>
          <a:noFill/>
        </p:spPr>
        <p:txBody>
          <a:bodyPr bIns="2808000" anchor="b"/>
          <a:lstStyle>
            <a:lvl1pPr algn="ctr">
              <a:defRPr>
                <a:solidFill>
                  <a:schemeClr val="tx1"/>
                </a:solidFill>
              </a:defRPr>
            </a:lvl1pPr>
          </a:lstStyle>
          <a:p>
            <a:r>
              <a:rPr lang="en-US"/>
              <a:t>Click icon to add picture</a:t>
            </a:r>
            <a:endParaRPr lang="en-US" dirty="0"/>
          </a:p>
        </p:txBody>
      </p:sp>
      <p:sp>
        <p:nvSpPr>
          <p:cNvPr id="7" name="Slide Number Placeholder 6">
            <a:extLst>
              <a:ext uri="{FF2B5EF4-FFF2-40B4-BE49-F238E27FC236}">
                <a16:creationId xmlns:a16="http://schemas.microsoft.com/office/drawing/2014/main" id="{93F6506C-1FA3-581E-2A5F-206FDE58060C}"/>
              </a:ext>
              <a:ext uri="{C183D7F6-B498-43B3-948B-1728B52AA6E4}">
                <adec:decorative xmlns:adec="http://schemas.microsoft.com/office/drawing/2017/decorative" val="1"/>
              </a:ext>
            </a:extLst>
          </p:cNvPr>
          <p:cNvSpPr>
            <a:spLocks noGrp="1"/>
          </p:cNvSpPr>
          <p:nvPr>
            <p:ph type="sldNum" sz="quarter" idx="17"/>
          </p:nvPr>
        </p:nvSpPr>
        <p:spPr/>
        <p:txBody>
          <a:bodyPr/>
          <a:lstStyle/>
          <a:p>
            <a:fld id="{91D568E7-61F5-D04E-995D-81EF41C01A2A}" type="slidenum">
              <a:rPr lang="en-US" smtClean="0"/>
              <a:pPr/>
              <a:t>‹#›</a:t>
            </a:fld>
            <a:endParaRPr lang="en-US" dirty="0"/>
          </a:p>
        </p:txBody>
      </p:sp>
      <p:sp>
        <p:nvSpPr>
          <p:cNvPr id="5" name="Footer Placeholder 4">
            <a:extLs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en-US" dirty="0"/>
              <a:t>WSP | Footer goes here | Date</a:t>
            </a:r>
          </a:p>
        </p:txBody>
      </p:sp>
    </p:spTree>
    <p:extLst>
      <p:ext uri="{BB962C8B-B14F-4D97-AF65-F5344CB8AC3E}">
        <p14:creationId xmlns:p14="http://schemas.microsoft.com/office/powerpoint/2010/main" val="67097350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E1E1E1"/>
          </p15:clr>
        </p15:guide>
        <p15:guide id="49" pos="7680" userDrawn="1">
          <p15:clr>
            <a:srgbClr val="E1E1E1"/>
          </p15:clr>
        </p15:guide>
        <p15:guide id="50" pos="217" userDrawn="1">
          <p15:clr>
            <a:srgbClr val="E1E1E1"/>
          </p15:clr>
        </p15:guide>
        <p15:guide id="51" pos="621" userDrawn="1">
          <p15:clr>
            <a:srgbClr val="E1E1E1"/>
          </p15:clr>
        </p15:guide>
        <p15:guide id="52" pos="839" userDrawn="1">
          <p15:clr>
            <a:srgbClr val="E1E1E1"/>
          </p15:clr>
        </p15:guide>
        <p15:guide id="53" pos="1243" userDrawn="1">
          <p15:clr>
            <a:srgbClr val="E1E1E1"/>
          </p15:clr>
        </p15:guide>
        <p15:guide id="54" pos="1461" userDrawn="1">
          <p15:clr>
            <a:srgbClr val="E1E1E1"/>
          </p15:clr>
        </p15:guide>
        <p15:guide id="55" pos="1865" userDrawn="1">
          <p15:clr>
            <a:srgbClr val="E1E1E1"/>
          </p15:clr>
        </p15:guide>
        <p15:guide id="56" pos="2083" userDrawn="1">
          <p15:clr>
            <a:srgbClr val="E1E1E1"/>
          </p15:clr>
        </p15:guide>
        <p15:guide id="57" pos="2487" userDrawn="1">
          <p15:clr>
            <a:srgbClr val="E1E1E1"/>
          </p15:clr>
        </p15:guide>
        <p15:guide id="58" pos="2705" userDrawn="1">
          <p15:clr>
            <a:srgbClr val="E1E1E1"/>
          </p15:clr>
        </p15:guide>
        <p15:guide id="59" pos="3109" userDrawn="1">
          <p15:clr>
            <a:srgbClr val="E1E1E1"/>
          </p15:clr>
        </p15:guide>
        <p15:guide id="60" pos="3326" userDrawn="1">
          <p15:clr>
            <a:srgbClr val="E1E1E1"/>
          </p15:clr>
        </p15:guide>
        <p15:guide id="61" pos="3731" userDrawn="1">
          <p15:clr>
            <a:srgbClr val="E1E1E1"/>
          </p15:clr>
        </p15:guide>
        <p15:guide id="62" pos="3948" userDrawn="1">
          <p15:clr>
            <a:srgbClr val="E1E1E1"/>
          </p15:clr>
        </p15:guide>
        <p15:guide id="63" pos="4353" userDrawn="1">
          <p15:clr>
            <a:srgbClr val="E1E1E1"/>
          </p15:clr>
        </p15:guide>
        <p15:guide id="64" pos="4570" userDrawn="1">
          <p15:clr>
            <a:srgbClr val="E1E1E1"/>
          </p15:clr>
        </p15:guide>
        <p15:guide id="65" pos="4974" userDrawn="1">
          <p15:clr>
            <a:srgbClr val="E1E1E1"/>
          </p15:clr>
        </p15:guide>
        <p15:guide id="66" pos="5192" userDrawn="1">
          <p15:clr>
            <a:srgbClr val="E1E1E1"/>
          </p15:clr>
        </p15:guide>
        <p15:guide id="67" pos="5596" userDrawn="1">
          <p15:clr>
            <a:srgbClr val="E1E1E1"/>
          </p15:clr>
        </p15:guide>
        <p15:guide id="68" pos="5814" userDrawn="1">
          <p15:clr>
            <a:srgbClr val="E1E1E1"/>
          </p15:clr>
        </p15:guide>
        <p15:guide id="69" pos="6218" userDrawn="1">
          <p15:clr>
            <a:srgbClr val="E1E1E1"/>
          </p15:clr>
        </p15:guide>
        <p15:guide id="70" pos="6436" userDrawn="1">
          <p15:clr>
            <a:srgbClr val="E1E1E1"/>
          </p15:clr>
        </p15:guide>
        <p15:guide id="71" pos="6840" userDrawn="1">
          <p15:clr>
            <a:srgbClr val="E1E1E1"/>
          </p15:clr>
        </p15:guide>
        <p15:guide id="72" pos="7058" userDrawn="1">
          <p15:clr>
            <a:srgbClr val="E1E1E1"/>
          </p15:clr>
        </p15:guide>
        <p15:guide id="73" pos="7462" userDrawn="1">
          <p15:clr>
            <a:srgbClr val="E1E1E1"/>
          </p15:clr>
        </p15:guide>
        <p15:guide id="74" orient="horz" userDrawn="1">
          <p15:clr>
            <a:srgbClr val="E1E1E1"/>
          </p15:clr>
        </p15:guide>
        <p15:guide id="75" orient="horz" pos="4320" userDrawn="1">
          <p15:clr>
            <a:srgbClr val="E1E1E1"/>
          </p15:clr>
        </p15:guide>
        <p15:guide id="76" orient="horz" pos="217" userDrawn="1">
          <p15:clr>
            <a:srgbClr val="E1E1E1"/>
          </p15:clr>
        </p15:guide>
        <p15:guide id="77" orient="horz" pos="433" userDrawn="1">
          <p15:clr>
            <a:srgbClr val="E1E1E1"/>
          </p15:clr>
        </p15:guide>
        <p15:guide id="78" orient="horz" pos="649" userDrawn="1">
          <p15:clr>
            <a:srgbClr val="E1E1E1"/>
          </p15:clr>
        </p15:guide>
        <p15:guide id="79" orient="horz" pos="865" userDrawn="1">
          <p15:clr>
            <a:srgbClr val="E1E1E1"/>
          </p15:clr>
        </p15:guide>
        <p15:guide id="80" orient="horz" pos="1080" userDrawn="1">
          <p15:clr>
            <a:srgbClr val="E1E1E1"/>
          </p15:clr>
        </p15:guide>
        <p15:guide id="81" orient="horz" pos="1296" userDrawn="1">
          <p15:clr>
            <a:srgbClr val="E1E1E1"/>
          </p15:clr>
        </p15:guide>
        <p15:guide id="82" orient="horz" pos="1512" userDrawn="1">
          <p15:clr>
            <a:srgbClr val="E1E1E1"/>
          </p15:clr>
        </p15:guide>
        <p15:guide id="83" orient="horz" pos="1728" userDrawn="1">
          <p15:clr>
            <a:srgbClr val="E1E1E1"/>
          </p15:clr>
        </p15:guide>
        <p15:guide id="84" orient="horz" pos="1944" userDrawn="1">
          <p15:clr>
            <a:srgbClr val="E1E1E1"/>
          </p15:clr>
        </p15:guide>
        <p15:guide id="85" orient="horz" pos="2160" userDrawn="1">
          <p15:clr>
            <a:srgbClr val="E1E1E1"/>
          </p15:clr>
        </p15:guide>
        <p15:guide id="86" orient="horz" pos="2375" userDrawn="1">
          <p15:clr>
            <a:srgbClr val="E1E1E1"/>
          </p15:clr>
        </p15:guide>
        <p15:guide id="87" orient="horz" pos="2591" userDrawn="1">
          <p15:clr>
            <a:srgbClr val="E1E1E1"/>
          </p15:clr>
        </p15:guide>
        <p15:guide id="88" orient="horz" pos="2807" userDrawn="1">
          <p15:clr>
            <a:srgbClr val="E1E1E1"/>
          </p15:clr>
        </p15:guide>
        <p15:guide id="89" orient="horz" pos="3023" userDrawn="1">
          <p15:clr>
            <a:srgbClr val="E1E1E1"/>
          </p15:clr>
        </p15:guide>
        <p15:guide id="90" orient="horz" pos="3239" userDrawn="1">
          <p15:clr>
            <a:srgbClr val="E1E1E1"/>
          </p15:clr>
        </p15:guide>
        <p15:guide id="91" orient="horz" pos="3454" userDrawn="1">
          <p15:clr>
            <a:srgbClr val="E1E1E1"/>
          </p15:clr>
        </p15:guide>
        <p15:guide id="92" orient="horz" pos="3670" userDrawn="1">
          <p15:clr>
            <a:srgbClr val="E1E1E1"/>
          </p15:clr>
        </p15:guide>
        <p15:guide id="93" orient="horz" pos="3886" userDrawn="1">
          <p15:clr>
            <a:srgbClr val="E1E1E1"/>
          </p15:clr>
        </p15:guide>
        <p15:guide id="94" orient="horz" pos="4102" userDrawn="1">
          <p15:clr>
            <a:srgbClr val="E1E1E1"/>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Image Left">
    <p:bg>
      <p:bgRef idx="1001">
        <a:schemeClr val="bg1"/>
      </p:bgRef>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B80ACBA-0354-0A33-8082-507F09EA02C1}"/>
              </a:ext>
            </a:extLst>
          </p:cNvPr>
          <p:cNvSpPr>
            <a:spLocks noGrp="1"/>
          </p:cNvSpPr>
          <p:nvPr>
            <p:ph type="pic" sz="quarter" idx="25"/>
          </p:nvPr>
        </p:nvSpPr>
        <p:spPr>
          <a:xfrm>
            <a:off x="0" y="0"/>
            <a:ext cx="6096000" cy="6858000"/>
          </a:xfrm>
        </p:spPr>
        <p:txBody>
          <a:bodyPr bIns="2808000" anchor="b"/>
          <a:lstStyle>
            <a:lvl1pPr algn="ctr">
              <a:defRPr>
                <a:solidFill>
                  <a:schemeClr val="tx1"/>
                </a:solidFill>
              </a:defRPr>
            </a:lvl1pPr>
          </a:lstStyle>
          <a:p>
            <a:r>
              <a:rPr lang="en-US"/>
              <a:t>Click icon to add picture</a:t>
            </a:r>
            <a:endParaRPr lang="en-US" dirty="0"/>
          </a:p>
        </p:txBody>
      </p:sp>
      <p:sp>
        <p:nvSpPr>
          <p:cNvPr id="3" name="Text Placeholder 24">
            <a:extLst>
              <a:ext uri="{FF2B5EF4-FFF2-40B4-BE49-F238E27FC236}">
                <a16:creationId xmlns:a16="http://schemas.microsoft.com/office/drawing/2014/main" id="{378B3444-7F72-C718-8260-6F9A807D686F}"/>
              </a:ext>
              <a:ext uri="{C183D7F6-B498-43B3-948B-1728B52AA6E4}">
                <adec:decorative xmlns:adec="http://schemas.microsoft.com/office/drawing/2017/decorative" val="1"/>
              </a:ext>
            </a:extLst>
          </p:cNvPr>
          <p:cNvSpPr>
            <a:spLocks noGrp="1"/>
          </p:cNvSpPr>
          <p:nvPr>
            <p:ph type="body" sz="quarter" idx="24" hasCustomPrompt="1"/>
          </p:nvPr>
        </p:nvSpPr>
        <p:spPr>
          <a:xfrm>
            <a:off x="344401" y="343694"/>
            <a:ext cx="1005966" cy="472262"/>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en-US" dirty="0"/>
              <a:t>  </a:t>
            </a:r>
          </a:p>
        </p:txBody>
      </p:sp>
      <p:sp>
        <p:nvSpPr>
          <p:cNvPr id="2" name="Title 1">
            <a:extLst>
              <a:ext uri="{FF2B5EF4-FFF2-40B4-BE49-F238E27FC236}">
                <a16:creationId xmlns:a16="http://schemas.microsoft.com/office/drawing/2014/main" id="{B2851B6D-B0CF-571D-E97D-015B7EB230E0}"/>
              </a:ext>
            </a:extLst>
          </p:cNvPr>
          <p:cNvSpPr>
            <a:spLocks noGrp="1"/>
          </p:cNvSpPr>
          <p:nvPr>
            <p:ph type="title"/>
          </p:nvPr>
        </p:nvSpPr>
        <p:spPr>
          <a:xfrm>
            <a:off x="6910388" y="1373188"/>
            <a:ext cx="4938711" cy="972000"/>
          </a:xfrm>
        </p:spPr>
        <p:txBody>
          <a:bodyPr/>
          <a:lstStyle/>
          <a:p>
            <a:r>
              <a:rPr lang="en-US"/>
              <a:t>Click to edit Master title style</a:t>
            </a:r>
            <a:endParaRPr lang="en-US" dirty="0"/>
          </a:p>
        </p:txBody>
      </p:sp>
      <p:sp>
        <p:nvSpPr>
          <p:cNvPr id="10" name="Text Placeholder 5">
            <a:extLst>
              <a:ext uri="{FF2B5EF4-FFF2-40B4-BE49-F238E27FC236}">
                <a16:creationId xmlns:a16="http://schemas.microsoft.com/office/drawing/2014/main" id="{131AEE03-67B8-B072-59BD-B0D4751E0E89}"/>
              </a:ext>
            </a:extLst>
          </p:cNvPr>
          <p:cNvSpPr>
            <a:spLocks noGrp="1"/>
          </p:cNvSpPr>
          <p:nvPr>
            <p:ph type="body" sz="quarter" idx="16"/>
          </p:nvPr>
        </p:nvSpPr>
        <p:spPr>
          <a:xfrm>
            <a:off x="6910388" y="2400299"/>
            <a:ext cx="4936597"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7">
            <a:extLst>
              <a:ext uri="{FF2B5EF4-FFF2-40B4-BE49-F238E27FC236}">
                <a16:creationId xmlns:a16="http://schemas.microsoft.com/office/drawing/2014/main" id="{B7C92578-FCDC-644E-698C-0F6354A37F90}"/>
              </a:ext>
              <a:ext uri="{C183D7F6-B498-43B3-948B-1728B52AA6E4}">
                <adec:decorative xmlns:adec="http://schemas.microsoft.com/office/drawing/2017/decorative" val="1"/>
              </a:ext>
            </a:extLst>
          </p:cNvPr>
          <p:cNvSpPr>
            <a:spLocks noGrp="1"/>
          </p:cNvSpPr>
          <p:nvPr>
            <p:ph type="sldNum" sz="quarter" idx="18"/>
          </p:nvPr>
        </p:nvSpPr>
        <p:spPr/>
        <p:txBody>
          <a:bodyPr/>
          <a:lstStyle/>
          <a:p>
            <a:fld id="{91D568E7-61F5-D04E-995D-81EF41C01A2A}" type="slidenum">
              <a:rPr lang="en-US" smtClean="0"/>
              <a:pPr/>
              <a:t>‹#›</a:t>
            </a:fld>
            <a:endParaRPr lang="en-US" dirty="0"/>
          </a:p>
        </p:txBody>
      </p:sp>
      <p:sp>
        <p:nvSpPr>
          <p:cNvPr id="7" name="Footer Placeholder 6">
            <a:extLst>
              <a:ext uri="{FF2B5EF4-FFF2-40B4-BE49-F238E27FC236}">
                <a16:creationId xmlns:a16="http://schemas.microsoft.com/office/drawing/2014/main" id="{A3552ACA-48D1-2743-58A3-A77133354E71}"/>
              </a:ext>
              <a:ext uri="{C183D7F6-B498-43B3-948B-1728B52AA6E4}">
                <adec:decorative xmlns:adec="http://schemas.microsoft.com/office/drawing/2017/decorative" val="1"/>
              </a:ext>
            </a:extLst>
          </p:cNvPr>
          <p:cNvSpPr>
            <a:spLocks noGrp="1"/>
          </p:cNvSpPr>
          <p:nvPr>
            <p:ph type="ftr" sz="quarter" idx="17"/>
          </p:nvPr>
        </p:nvSpPr>
        <p:spPr/>
        <p:txBody>
          <a:bodyPr/>
          <a:lstStyle/>
          <a:p>
            <a:r>
              <a:rPr lang="en-US" dirty="0"/>
              <a:t>WSP | Footer goes here | Date</a:t>
            </a:r>
          </a:p>
        </p:txBody>
      </p:sp>
    </p:spTree>
    <p:extLst>
      <p:ext uri="{BB962C8B-B14F-4D97-AF65-F5344CB8AC3E}">
        <p14:creationId xmlns:p14="http://schemas.microsoft.com/office/powerpoint/2010/main" val="307455908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E1E1E1"/>
          </p15:clr>
        </p15:guide>
        <p15:guide id="49" pos="7680" userDrawn="1">
          <p15:clr>
            <a:srgbClr val="E1E1E1"/>
          </p15:clr>
        </p15:guide>
        <p15:guide id="50" pos="217" userDrawn="1">
          <p15:clr>
            <a:srgbClr val="E1E1E1"/>
          </p15:clr>
        </p15:guide>
        <p15:guide id="51" pos="621" userDrawn="1">
          <p15:clr>
            <a:srgbClr val="E1E1E1"/>
          </p15:clr>
        </p15:guide>
        <p15:guide id="52" pos="839" userDrawn="1">
          <p15:clr>
            <a:srgbClr val="E1E1E1"/>
          </p15:clr>
        </p15:guide>
        <p15:guide id="53" pos="1243" userDrawn="1">
          <p15:clr>
            <a:srgbClr val="E1E1E1"/>
          </p15:clr>
        </p15:guide>
        <p15:guide id="54" pos="1461" userDrawn="1">
          <p15:clr>
            <a:srgbClr val="E1E1E1"/>
          </p15:clr>
        </p15:guide>
        <p15:guide id="55" pos="1865" userDrawn="1">
          <p15:clr>
            <a:srgbClr val="E1E1E1"/>
          </p15:clr>
        </p15:guide>
        <p15:guide id="56" pos="2083" userDrawn="1">
          <p15:clr>
            <a:srgbClr val="E1E1E1"/>
          </p15:clr>
        </p15:guide>
        <p15:guide id="57" pos="2487" userDrawn="1">
          <p15:clr>
            <a:srgbClr val="E1E1E1"/>
          </p15:clr>
        </p15:guide>
        <p15:guide id="58" pos="2705" userDrawn="1">
          <p15:clr>
            <a:srgbClr val="E1E1E1"/>
          </p15:clr>
        </p15:guide>
        <p15:guide id="59" pos="3109" userDrawn="1">
          <p15:clr>
            <a:srgbClr val="E1E1E1"/>
          </p15:clr>
        </p15:guide>
        <p15:guide id="60" pos="3326" userDrawn="1">
          <p15:clr>
            <a:srgbClr val="E1E1E1"/>
          </p15:clr>
        </p15:guide>
        <p15:guide id="61" pos="3731" userDrawn="1">
          <p15:clr>
            <a:srgbClr val="E1E1E1"/>
          </p15:clr>
        </p15:guide>
        <p15:guide id="62" pos="3948" userDrawn="1">
          <p15:clr>
            <a:srgbClr val="E1E1E1"/>
          </p15:clr>
        </p15:guide>
        <p15:guide id="63" pos="4353" userDrawn="1">
          <p15:clr>
            <a:srgbClr val="E1E1E1"/>
          </p15:clr>
        </p15:guide>
        <p15:guide id="64" pos="4570" userDrawn="1">
          <p15:clr>
            <a:srgbClr val="E1E1E1"/>
          </p15:clr>
        </p15:guide>
        <p15:guide id="65" pos="4974" userDrawn="1">
          <p15:clr>
            <a:srgbClr val="E1E1E1"/>
          </p15:clr>
        </p15:guide>
        <p15:guide id="66" pos="5192" userDrawn="1">
          <p15:clr>
            <a:srgbClr val="E1E1E1"/>
          </p15:clr>
        </p15:guide>
        <p15:guide id="67" pos="5596" userDrawn="1">
          <p15:clr>
            <a:srgbClr val="E1E1E1"/>
          </p15:clr>
        </p15:guide>
        <p15:guide id="68" pos="5814" userDrawn="1">
          <p15:clr>
            <a:srgbClr val="E1E1E1"/>
          </p15:clr>
        </p15:guide>
        <p15:guide id="69" pos="6218" userDrawn="1">
          <p15:clr>
            <a:srgbClr val="E1E1E1"/>
          </p15:clr>
        </p15:guide>
        <p15:guide id="70" pos="6436" userDrawn="1">
          <p15:clr>
            <a:srgbClr val="E1E1E1"/>
          </p15:clr>
        </p15:guide>
        <p15:guide id="71" pos="6840" userDrawn="1">
          <p15:clr>
            <a:srgbClr val="E1E1E1"/>
          </p15:clr>
        </p15:guide>
        <p15:guide id="72" pos="7058" userDrawn="1">
          <p15:clr>
            <a:srgbClr val="E1E1E1"/>
          </p15:clr>
        </p15:guide>
        <p15:guide id="73" pos="7462" userDrawn="1">
          <p15:clr>
            <a:srgbClr val="E1E1E1"/>
          </p15:clr>
        </p15:guide>
        <p15:guide id="74" orient="horz" userDrawn="1">
          <p15:clr>
            <a:srgbClr val="E1E1E1"/>
          </p15:clr>
        </p15:guide>
        <p15:guide id="75" orient="horz" pos="4320" userDrawn="1">
          <p15:clr>
            <a:srgbClr val="E1E1E1"/>
          </p15:clr>
        </p15:guide>
        <p15:guide id="76" orient="horz" pos="217" userDrawn="1">
          <p15:clr>
            <a:srgbClr val="E1E1E1"/>
          </p15:clr>
        </p15:guide>
        <p15:guide id="77" orient="horz" pos="433" userDrawn="1">
          <p15:clr>
            <a:srgbClr val="E1E1E1"/>
          </p15:clr>
        </p15:guide>
        <p15:guide id="78" orient="horz" pos="649" userDrawn="1">
          <p15:clr>
            <a:srgbClr val="E1E1E1"/>
          </p15:clr>
        </p15:guide>
        <p15:guide id="79" orient="horz" pos="865" userDrawn="1">
          <p15:clr>
            <a:srgbClr val="E1E1E1"/>
          </p15:clr>
        </p15:guide>
        <p15:guide id="80" orient="horz" pos="1080" userDrawn="1">
          <p15:clr>
            <a:srgbClr val="E1E1E1"/>
          </p15:clr>
        </p15:guide>
        <p15:guide id="81" orient="horz" pos="1296" userDrawn="1">
          <p15:clr>
            <a:srgbClr val="E1E1E1"/>
          </p15:clr>
        </p15:guide>
        <p15:guide id="82" orient="horz" pos="1512" userDrawn="1">
          <p15:clr>
            <a:srgbClr val="E1E1E1"/>
          </p15:clr>
        </p15:guide>
        <p15:guide id="83" orient="horz" pos="1728" userDrawn="1">
          <p15:clr>
            <a:srgbClr val="E1E1E1"/>
          </p15:clr>
        </p15:guide>
        <p15:guide id="84" orient="horz" pos="1944" userDrawn="1">
          <p15:clr>
            <a:srgbClr val="E1E1E1"/>
          </p15:clr>
        </p15:guide>
        <p15:guide id="85" orient="horz" pos="2160" userDrawn="1">
          <p15:clr>
            <a:srgbClr val="E1E1E1"/>
          </p15:clr>
        </p15:guide>
        <p15:guide id="86" orient="horz" pos="2375" userDrawn="1">
          <p15:clr>
            <a:srgbClr val="E1E1E1"/>
          </p15:clr>
        </p15:guide>
        <p15:guide id="87" orient="horz" pos="2591" userDrawn="1">
          <p15:clr>
            <a:srgbClr val="E1E1E1"/>
          </p15:clr>
        </p15:guide>
        <p15:guide id="88" orient="horz" pos="2807" userDrawn="1">
          <p15:clr>
            <a:srgbClr val="E1E1E1"/>
          </p15:clr>
        </p15:guide>
        <p15:guide id="89" orient="horz" pos="3023" userDrawn="1">
          <p15:clr>
            <a:srgbClr val="E1E1E1"/>
          </p15:clr>
        </p15:guide>
        <p15:guide id="90" orient="horz" pos="3239" userDrawn="1">
          <p15:clr>
            <a:srgbClr val="E1E1E1"/>
          </p15:clr>
        </p15:guide>
        <p15:guide id="91" orient="horz" pos="3454" userDrawn="1">
          <p15:clr>
            <a:srgbClr val="E1E1E1"/>
          </p15:clr>
        </p15:guide>
        <p15:guide id="92" orient="horz" pos="3670" userDrawn="1">
          <p15:clr>
            <a:srgbClr val="E1E1E1"/>
          </p15:clr>
        </p15:guide>
        <p15:guide id="93" orient="horz" pos="3886" userDrawn="1">
          <p15:clr>
            <a:srgbClr val="E1E1E1"/>
          </p15:clr>
        </p15:guide>
        <p15:guide id="94" orient="horz" pos="4102" userDrawn="1">
          <p15:clr>
            <a:srgbClr val="E1E1E1"/>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Image Top">
    <p:bg>
      <p:bgRef idx="1001">
        <a:schemeClr val="bg1"/>
      </p:bgRef>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4FABF04-2D7E-AD64-E77B-9209205C450C}"/>
              </a:ext>
              <a:ext uri="{C183D7F6-B498-43B3-948B-1728B52AA6E4}">
                <adec:decorative xmlns:adec="http://schemas.microsoft.com/office/drawing/2017/decorative" val="0"/>
              </a:ext>
            </a:extLst>
          </p:cNvPr>
          <p:cNvSpPr>
            <a:spLocks noGrp="1"/>
          </p:cNvSpPr>
          <p:nvPr>
            <p:ph type="pic" sz="quarter" idx="37" hasCustomPrompt="1"/>
          </p:nvPr>
        </p:nvSpPr>
        <p:spPr>
          <a:xfrm>
            <a:off x="0" y="1568"/>
            <a:ext cx="12192000" cy="3427432"/>
          </a:xfrm>
        </p:spPr>
        <p:txBody>
          <a:bodyPr bIns="1080000" anchor="b"/>
          <a:lstStyle>
            <a:lvl1pPr algn="ctr">
              <a:defRPr>
                <a:solidFill>
                  <a:schemeClr val="tx1"/>
                </a:solidFill>
              </a:defRPr>
            </a:lvl1pPr>
          </a:lstStyle>
          <a:p>
            <a:r>
              <a:rPr lang="en-US" dirty="0"/>
              <a:t>Click to add picture</a:t>
            </a:r>
          </a:p>
        </p:txBody>
      </p:sp>
      <p:sp>
        <p:nvSpPr>
          <p:cNvPr id="4" name="Text Placeholder 24">
            <a:extLst>
              <a:ext uri="{FF2B5EF4-FFF2-40B4-BE49-F238E27FC236}">
                <a16:creationId xmlns:a16="http://schemas.microsoft.com/office/drawing/2014/main" id="{70A76C6E-EDE2-7ADB-464E-7A4DE53D1E6B}"/>
              </a:ext>
              <a:ext uri="{C183D7F6-B498-43B3-948B-1728B52AA6E4}">
                <adec:decorative xmlns:adec="http://schemas.microsoft.com/office/drawing/2017/decorative" val="1"/>
              </a:ext>
            </a:extLst>
          </p:cNvPr>
          <p:cNvSpPr>
            <a:spLocks noGrp="1"/>
          </p:cNvSpPr>
          <p:nvPr>
            <p:ph type="body" sz="quarter" idx="24" hasCustomPrompt="1"/>
          </p:nvPr>
        </p:nvSpPr>
        <p:spPr>
          <a:xfrm>
            <a:off x="344401" y="343694"/>
            <a:ext cx="1005966" cy="472262"/>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en-US" dirty="0"/>
              <a:t>  </a:t>
            </a:r>
          </a:p>
        </p:txBody>
      </p:sp>
      <p:sp>
        <p:nvSpPr>
          <p:cNvPr id="6" name="Title 5">
            <a:extLst>
              <a:ext uri="{FF2B5EF4-FFF2-40B4-BE49-F238E27FC236}">
                <a16:creationId xmlns:a16="http://schemas.microsoft.com/office/drawing/2014/main" id="{42C8041B-1FAD-D976-51C6-5D4C7E931B34}"/>
              </a:ext>
            </a:extLst>
          </p:cNvPr>
          <p:cNvSpPr>
            <a:spLocks noGrp="1"/>
          </p:cNvSpPr>
          <p:nvPr>
            <p:ph type="title"/>
          </p:nvPr>
        </p:nvSpPr>
        <p:spPr>
          <a:xfrm>
            <a:off x="339726" y="3771900"/>
            <a:ext cx="11506199" cy="972000"/>
          </a:xfrm>
        </p:spPr>
        <p:txBody>
          <a:bodyPr/>
          <a:lstStyle>
            <a:lvl1pPr>
              <a:defRPr>
                <a:solidFill>
                  <a:schemeClr val="tx1"/>
                </a:solidFill>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649CF339-B46A-0FB1-4D72-2FCF8F4CFC41}"/>
              </a:ext>
            </a:extLst>
          </p:cNvPr>
          <p:cNvSpPr>
            <a:spLocks noGrp="1"/>
          </p:cNvSpPr>
          <p:nvPr>
            <p:ph type="body" sz="quarter" idx="32"/>
          </p:nvPr>
        </p:nvSpPr>
        <p:spPr>
          <a:xfrm>
            <a:off x="343895" y="4800600"/>
            <a:ext cx="11505205" cy="1368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4">
            <a:extLst>
              <a:ext uri="{FF2B5EF4-FFF2-40B4-BE49-F238E27FC236}">
                <a16:creationId xmlns:a16="http://schemas.microsoft.com/office/drawing/2014/main" id="{C447374A-733E-DB31-A2F7-9C1A075CD6F4}"/>
              </a:ext>
              <a:ext uri="{C183D7F6-B498-43B3-948B-1728B52AA6E4}">
                <adec:decorative xmlns:adec="http://schemas.microsoft.com/office/drawing/2017/decorative" val="1"/>
              </a:ext>
            </a:extLst>
          </p:cNvPr>
          <p:cNvSpPr>
            <a:spLocks noGrp="1"/>
          </p:cNvSpPr>
          <p:nvPr>
            <p:ph type="sldNum" sz="quarter" idx="36"/>
          </p:nvPr>
        </p:nvSpPr>
        <p:spPr/>
        <p:txBody>
          <a:bodyPr/>
          <a:lstStyle/>
          <a:p>
            <a:fld id="{91D568E7-61F5-D04E-995D-81EF41C01A2A}" type="slidenum">
              <a:rPr lang="en-US" smtClean="0"/>
              <a:pPr/>
              <a:t>‹#›</a:t>
            </a:fld>
            <a:endParaRPr lang="en-US" dirty="0"/>
          </a:p>
        </p:txBody>
      </p:sp>
      <p:sp>
        <p:nvSpPr>
          <p:cNvPr id="2" name="Footer Placeholder 1">
            <a:extLst>
              <a:ext uri="{FF2B5EF4-FFF2-40B4-BE49-F238E27FC236}">
                <a16:creationId xmlns:a16="http://schemas.microsoft.com/office/drawing/2014/main" id="{ACFA5AF8-33C0-6FE2-1923-0B9E4822014F}"/>
              </a:ext>
              <a:ext uri="{C183D7F6-B498-43B3-948B-1728B52AA6E4}">
                <adec:decorative xmlns:adec="http://schemas.microsoft.com/office/drawing/2017/decorative" val="1"/>
              </a:ext>
            </a:extLst>
          </p:cNvPr>
          <p:cNvSpPr>
            <a:spLocks noGrp="1"/>
          </p:cNvSpPr>
          <p:nvPr>
            <p:ph type="ftr" sz="quarter" idx="35"/>
          </p:nvPr>
        </p:nvSpPr>
        <p:spPr/>
        <p:txBody>
          <a:bodyPr/>
          <a:lstStyle/>
          <a:p>
            <a:r>
              <a:rPr lang="en-US" dirty="0"/>
              <a:t>WSP | Footer goes here | Date</a:t>
            </a:r>
          </a:p>
        </p:txBody>
      </p:sp>
    </p:spTree>
    <p:extLst>
      <p:ext uri="{BB962C8B-B14F-4D97-AF65-F5344CB8AC3E}">
        <p14:creationId xmlns:p14="http://schemas.microsoft.com/office/powerpoint/2010/main" val="30335902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Full Image">
    <p:bg>
      <p:bgRef idx="1001">
        <a:schemeClr val="bg1"/>
      </p:bgRef>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04276A5-6664-5DEF-2698-29B2006E04E2}"/>
              </a:ext>
              <a:ext uri="{C183D7F6-B498-43B3-948B-1728B52AA6E4}">
                <adec:decorative xmlns:adec="http://schemas.microsoft.com/office/drawing/2017/decorative" val="0"/>
              </a:ext>
            </a:extLst>
          </p:cNvPr>
          <p:cNvSpPr>
            <a:spLocks noGrp="1"/>
          </p:cNvSpPr>
          <p:nvPr>
            <p:ph type="pic" sz="quarter" idx="25"/>
          </p:nvPr>
        </p:nvSpPr>
        <p:spPr>
          <a:xfrm>
            <a:off x="0" y="1030288"/>
            <a:ext cx="12192000" cy="5138737"/>
          </a:xfrm>
        </p:spPr>
        <p:txBody>
          <a:bodyPr bIns="2808000" anchor="b"/>
          <a:lstStyle>
            <a:lvl1pPr algn="ctr">
              <a:defRPr>
                <a:solidFill>
                  <a:schemeClr val="tx1"/>
                </a:solidFill>
              </a:defRPr>
            </a:lvl1pPr>
          </a:lstStyle>
          <a:p>
            <a:r>
              <a:rPr lang="en-US"/>
              <a:t>Click icon to add picture</a:t>
            </a:r>
            <a:endParaRPr lang="en-US" dirty="0"/>
          </a:p>
        </p:txBody>
      </p:sp>
      <p:sp>
        <p:nvSpPr>
          <p:cNvPr id="3" name="Title 2">
            <a:extLst>
              <a:ext uri="{FF2B5EF4-FFF2-40B4-BE49-F238E27FC236}">
                <a16:creationId xmlns:a16="http://schemas.microsoft.com/office/drawing/2014/main" id="{F57D11AD-0601-B1AB-EB3B-DBDCBE197E76}"/>
              </a:ext>
            </a:extLst>
          </p:cNvPr>
          <p:cNvSpPr>
            <a:spLocks noGrp="1"/>
          </p:cNvSpPr>
          <p:nvPr>
            <p:ph type="title"/>
          </p:nvPr>
        </p:nvSpPr>
        <p:spPr/>
        <p:txBody>
          <a:bodyPr/>
          <a:lstStyle/>
          <a:p>
            <a:r>
              <a:rPr lang="en-US"/>
              <a:t>Click to edit Master title style</a:t>
            </a:r>
            <a:endParaRPr lang="en-US" dirty="0"/>
          </a:p>
        </p:txBody>
      </p:sp>
      <p:sp>
        <p:nvSpPr>
          <p:cNvPr id="8" name="Slide Number Placeholder 7">
            <a:extLst>
              <a:ext uri="{FF2B5EF4-FFF2-40B4-BE49-F238E27FC236}">
                <a16:creationId xmlns:a16="http://schemas.microsoft.com/office/drawing/2014/main" id="{5A333ED0-3984-EB0A-B2E4-74FBFDC484E9}"/>
              </a:ext>
              <a:ext uri="{C183D7F6-B498-43B3-948B-1728B52AA6E4}">
                <adec:decorative xmlns:adec="http://schemas.microsoft.com/office/drawing/2017/decorative" val="1"/>
              </a:ext>
            </a:extLst>
          </p:cNvPr>
          <p:cNvSpPr>
            <a:spLocks noGrp="1"/>
          </p:cNvSpPr>
          <p:nvPr>
            <p:ph type="sldNum" sz="quarter" idx="16"/>
          </p:nvPr>
        </p:nvSpPr>
        <p:spPr/>
        <p:txBody>
          <a:bodyPr/>
          <a:lstStyle/>
          <a:p>
            <a:fld id="{91D568E7-61F5-D04E-995D-81EF41C01A2A}" type="slidenum">
              <a:rPr lang="en-US" smtClean="0"/>
              <a:pPr/>
              <a:t>‹#›</a:t>
            </a:fld>
            <a:endParaRPr lang="en-US" dirty="0"/>
          </a:p>
        </p:txBody>
      </p:sp>
      <p:sp>
        <p:nvSpPr>
          <p:cNvPr id="7" name="Footer Placeholder 6">
            <a:extLst>
              <a:ext uri="{FF2B5EF4-FFF2-40B4-BE49-F238E27FC236}">
                <a16:creationId xmlns:a16="http://schemas.microsoft.com/office/drawing/2014/main" id="{DFAF6F5B-BCEF-E444-1494-05AEBCD21E81}"/>
              </a:ext>
              <a:ext uri="{C183D7F6-B498-43B3-948B-1728B52AA6E4}">
                <adec:decorative xmlns:adec="http://schemas.microsoft.com/office/drawing/2017/decorative" val="1"/>
              </a:ext>
            </a:extLst>
          </p:cNvPr>
          <p:cNvSpPr>
            <a:spLocks noGrp="1"/>
          </p:cNvSpPr>
          <p:nvPr>
            <p:ph type="ftr" sz="quarter" idx="15"/>
          </p:nvPr>
        </p:nvSpPr>
        <p:spPr/>
        <p:txBody>
          <a:bodyPr/>
          <a:lstStyle/>
          <a:p>
            <a:r>
              <a:rPr lang="en-US" dirty="0"/>
              <a:t>WSP | Footer goes here | Date</a:t>
            </a:r>
          </a:p>
        </p:txBody>
      </p:sp>
    </p:spTree>
    <p:extLst>
      <p:ext uri="{BB962C8B-B14F-4D97-AF65-F5344CB8AC3E}">
        <p14:creationId xmlns:p14="http://schemas.microsoft.com/office/powerpoint/2010/main" val="134746398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Four Image and Tex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CC014-6AE0-EDD0-46E5-FDE1863D735E}"/>
              </a:ext>
            </a:extLst>
          </p:cNvPr>
          <p:cNvSpPr>
            <a:spLocks noGrp="1"/>
          </p:cNvSpPr>
          <p:nvPr>
            <p:ph type="title"/>
          </p:nvPr>
        </p:nvSpPr>
        <p:spPr>
          <a:xfrm>
            <a:off x="342900" y="1270000"/>
            <a:ext cx="11506199" cy="972000"/>
          </a:xfrm>
        </p:spPr>
        <p:txBody>
          <a:bodyPr/>
          <a:lstStyle/>
          <a:p>
            <a:r>
              <a:rPr lang="en-US"/>
              <a:t>Click to edit Master title style</a:t>
            </a:r>
            <a:endParaRPr lang="en-US" dirty="0"/>
          </a:p>
        </p:txBody>
      </p:sp>
      <p:sp>
        <p:nvSpPr>
          <p:cNvPr id="7" name="Picture Placeholder 6">
            <a:extLst>
              <a:ext uri="{FF2B5EF4-FFF2-40B4-BE49-F238E27FC236}">
                <a16:creationId xmlns:a16="http://schemas.microsoft.com/office/drawing/2014/main" id="{EAB4F64D-55F2-3DBF-7C02-51D0FB3CFE08}"/>
              </a:ext>
            </a:extLst>
          </p:cNvPr>
          <p:cNvSpPr>
            <a:spLocks noGrp="1"/>
          </p:cNvSpPr>
          <p:nvPr>
            <p:ph type="pic" sz="quarter" idx="19"/>
          </p:nvPr>
        </p:nvSpPr>
        <p:spPr>
          <a:xfrm>
            <a:off x="341208" y="2743199"/>
            <a:ext cx="2626558" cy="1370013"/>
          </a:xfrm>
          <a:noFill/>
        </p:spPr>
        <p:txBody>
          <a:bodyPr anchor="b"/>
          <a:lstStyle>
            <a:lvl1pPr algn="ctr">
              <a:defRPr>
                <a:solidFill>
                  <a:schemeClr val="tx1"/>
                </a:solidFill>
              </a:defRPr>
            </a:lvl1pPr>
          </a:lstStyle>
          <a:p>
            <a:r>
              <a:rPr lang="en-US"/>
              <a:t>Click icon to add picture</a:t>
            </a:r>
            <a:endParaRPr lang="en-US" dirty="0"/>
          </a:p>
        </p:txBody>
      </p:sp>
      <p:sp>
        <p:nvSpPr>
          <p:cNvPr id="16" name="Text Placeholder 15">
            <a:extLst>
              <a:ext uri="{FF2B5EF4-FFF2-40B4-BE49-F238E27FC236}">
                <a16:creationId xmlns:a16="http://schemas.microsoft.com/office/drawing/2014/main" id="{9E03C895-F592-6079-C327-40AF22DF4784}"/>
              </a:ext>
            </a:extLst>
          </p:cNvPr>
          <p:cNvSpPr>
            <a:spLocks noGrp="1"/>
          </p:cNvSpPr>
          <p:nvPr>
            <p:ph type="body" sz="quarter" idx="30"/>
          </p:nvPr>
        </p:nvSpPr>
        <p:spPr>
          <a:xfrm>
            <a:off x="341208" y="4306741"/>
            <a:ext cx="2621067" cy="1851026"/>
          </a:xfrm>
        </p:spPr>
        <p:txBody>
          <a:bodyPr/>
          <a:lstStyle>
            <a:lvl1pPr>
              <a:lnSpc>
                <a:spcPct val="112000"/>
              </a:lnSpc>
              <a:defRPr sz="1600"/>
            </a:lvl1pPr>
            <a:lvl2pPr>
              <a:lnSpc>
                <a:spcPct val="112000"/>
              </a:lnSpc>
              <a:defRPr sz="1200"/>
            </a:lvl2pPr>
            <a:lvl3pPr>
              <a:lnSpc>
                <a:spcPct val="112000"/>
              </a:lnSpc>
              <a:defRPr sz="1200"/>
            </a:lvl3pPr>
            <a:lvl4pPr>
              <a:lnSpc>
                <a:spcPct val="112000"/>
              </a:lnSpc>
              <a:defRPr sz="1200"/>
            </a:lvl4pPr>
            <a:lvl5pPr>
              <a:lnSpc>
                <a:spcPct val="1120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Picture Placeholder 6">
            <a:extLst>
              <a:ext uri="{FF2B5EF4-FFF2-40B4-BE49-F238E27FC236}">
                <a16:creationId xmlns:a16="http://schemas.microsoft.com/office/drawing/2014/main" id="{DB10AACC-F196-4206-9CCE-36EE1E03C90D}"/>
              </a:ext>
            </a:extLst>
          </p:cNvPr>
          <p:cNvSpPr>
            <a:spLocks noGrp="1"/>
          </p:cNvSpPr>
          <p:nvPr>
            <p:ph type="pic" sz="quarter" idx="23"/>
          </p:nvPr>
        </p:nvSpPr>
        <p:spPr>
          <a:xfrm>
            <a:off x="3301524" y="2743199"/>
            <a:ext cx="2622947" cy="1370013"/>
          </a:xfrm>
          <a:noFill/>
        </p:spPr>
        <p:txBody>
          <a:bodyPr anchor="b"/>
          <a:lstStyle>
            <a:lvl1pPr algn="ctr">
              <a:defRPr>
                <a:solidFill>
                  <a:schemeClr val="tx1"/>
                </a:solidFill>
              </a:defRPr>
            </a:lvl1pPr>
          </a:lstStyle>
          <a:p>
            <a:r>
              <a:rPr lang="en-US"/>
              <a:t>Click icon to add picture</a:t>
            </a:r>
            <a:endParaRPr lang="en-US" dirty="0"/>
          </a:p>
        </p:txBody>
      </p:sp>
      <p:sp>
        <p:nvSpPr>
          <p:cNvPr id="20" name="Text Placeholder 15">
            <a:extLst>
              <a:ext uri="{FF2B5EF4-FFF2-40B4-BE49-F238E27FC236}">
                <a16:creationId xmlns:a16="http://schemas.microsoft.com/office/drawing/2014/main" id="{B5DA6D5B-8FB8-11FA-E25A-0C0CD5DFC0F5}"/>
              </a:ext>
            </a:extLst>
          </p:cNvPr>
          <p:cNvSpPr>
            <a:spLocks noGrp="1"/>
          </p:cNvSpPr>
          <p:nvPr>
            <p:ph type="body" sz="quarter" idx="32"/>
          </p:nvPr>
        </p:nvSpPr>
        <p:spPr>
          <a:xfrm>
            <a:off x="3303589" y="4306741"/>
            <a:ext cx="2617464" cy="1851026"/>
          </a:xfrm>
        </p:spPr>
        <p:txBody>
          <a:bodyPr/>
          <a:lstStyle>
            <a:lvl1pPr>
              <a:lnSpc>
                <a:spcPct val="112000"/>
              </a:lnSpc>
              <a:defRPr sz="1600"/>
            </a:lvl1pPr>
            <a:lvl2pPr>
              <a:lnSpc>
                <a:spcPct val="112000"/>
              </a:lnSpc>
              <a:defRPr sz="1200"/>
            </a:lvl2pPr>
            <a:lvl3pPr>
              <a:lnSpc>
                <a:spcPct val="112000"/>
              </a:lnSpc>
              <a:defRPr sz="1200"/>
            </a:lvl3pPr>
            <a:lvl4pPr>
              <a:lnSpc>
                <a:spcPct val="112000"/>
              </a:lnSpc>
              <a:defRPr sz="1200"/>
            </a:lvl4pPr>
            <a:lvl5pPr>
              <a:lnSpc>
                <a:spcPct val="1120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Picture Placeholder 6">
            <a:extLst>
              <a:ext uri="{FF2B5EF4-FFF2-40B4-BE49-F238E27FC236}">
                <a16:creationId xmlns:a16="http://schemas.microsoft.com/office/drawing/2014/main" id="{2BE32184-39D9-F3A4-94C5-9E54320C6816}"/>
              </a:ext>
            </a:extLst>
          </p:cNvPr>
          <p:cNvSpPr>
            <a:spLocks noGrp="1"/>
          </p:cNvSpPr>
          <p:nvPr>
            <p:ph type="pic" sz="quarter" idx="25"/>
          </p:nvPr>
        </p:nvSpPr>
        <p:spPr>
          <a:xfrm>
            <a:off x="6267530" y="2743199"/>
            <a:ext cx="2624782" cy="1370013"/>
          </a:xfrm>
          <a:noFill/>
        </p:spPr>
        <p:txBody>
          <a:bodyPr anchor="b"/>
          <a:lstStyle>
            <a:lvl1pPr algn="ctr">
              <a:defRPr>
                <a:solidFill>
                  <a:schemeClr val="tx1"/>
                </a:solidFill>
              </a:defRPr>
            </a:lvl1pPr>
          </a:lstStyle>
          <a:p>
            <a:r>
              <a:rPr lang="en-US"/>
              <a:t>Click icon to add picture</a:t>
            </a:r>
            <a:endParaRPr lang="en-US" dirty="0"/>
          </a:p>
        </p:txBody>
      </p:sp>
      <p:sp>
        <p:nvSpPr>
          <p:cNvPr id="21" name="Text Placeholder 15">
            <a:extLst>
              <a:ext uri="{FF2B5EF4-FFF2-40B4-BE49-F238E27FC236}">
                <a16:creationId xmlns:a16="http://schemas.microsoft.com/office/drawing/2014/main" id="{EA5F606A-ADB4-B4BE-D52B-826D1402A25E}"/>
              </a:ext>
            </a:extLst>
          </p:cNvPr>
          <p:cNvSpPr>
            <a:spLocks noGrp="1"/>
          </p:cNvSpPr>
          <p:nvPr>
            <p:ph type="body" sz="quarter" idx="33"/>
          </p:nvPr>
        </p:nvSpPr>
        <p:spPr>
          <a:xfrm>
            <a:off x="6267530" y="4306741"/>
            <a:ext cx="2619295" cy="1851026"/>
          </a:xfrm>
        </p:spPr>
        <p:txBody>
          <a:bodyPr/>
          <a:lstStyle>
            <a:lvl1pPr>
              <a:lnSpc>
                <a:spcPct val="112000"/>
              </a:lnSpc>
              <a:defRPr sz="1600"/>
            </a:lvl1pPr>
            <a:lvl2pPr>
              <a:lnSpc>
                <a:spcPct val="112000"/>
              </a:lnSpc>
              <a:defRPr sz="1200"/>
            </a:lvl2pPr>
            <a:lvl3pPr>
              <a:lnSpc>
                <a:spcPct val="112000"/>
              </a:lnSpc>
              <a:defRPr sz="1200"/>
            </a:lvl3pPr>
            <a:lvl4pPr>
              <a:lnSpc>
                <a:spcPct val="112000"/>
              </a:lnSpc>
              <a:defRPr sz="1200"/>
            </a:lvl4pPr>
            <a:lvl5pPr>
              <a:lnSpc>
                <a:spcPct val="1120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8" name="Picture Placeholder 6">
            <a:extLst>
              <a:ext uri="{FF2B5EF4-FFF2-40B4-BE49-F238E27FC236}">
                <a16:creationId xmlns:a16="http://schemas.microsoft.com/office/drawing/2014/main" id="{25959FCA-2E16-0878-55BC-75C923A6E667}"/>
              </a:ext>
            </a:extLst>
          </p:cNvPr>
          <p:cNvSpPr>
            <a:spLocks noGrp="1"/>
          </p:cNvSpPr>
          <p:nvPr>
            <p:ph type="pic" sz="quarter" idx="29"/>
          </p:nvPr>
        </p:nvSpPr>
        <p:spPr>
          <a:xfrm>
            <a:off x="9228798" y="2743199"/>
            <a:ext cx="2624782" cy="1370013"/>
          </a:xfrm>
          <a:noFill/>
        </p:spPr>
        <p:txBody>
          <a:bodyPr anchor="b"/>
          <a:lstStyle>
            <a:lvl1pPr algn="ctr">
              <a:defRPr>
                <a:solidFill>
                  <a:schemeClr val="tx1"/>
                </a:solidFill>
              </a:defRPr>
            </a:lvl1pPr>
          </a:lstStyle>
          <a:p>
            <a:r>
              <a:rPr lang="en-US"/>
              <a:t>Click icon to add picture</a:t>
            </a:r>
            <a:endParaRPr lang="en-US" dirty="0"/>
          </a:p>
        </p:txBody>
      </p:sp>
      <p:sp>
        <p:nvSpPr>
          <p:cNvPr id="23" name="Text Placeholder 15">
            <a:extLst>
              <a:ext uri="{FF2B5EF4-FFF2-40B4-BE49-F238E27FC236}">
                <a16:creationId xmlns:a16="http://schemas.microsoft.com/office/drawing/2014/main" id="{017D1660-2D73-7333-C756-986852FBD077}"/>
              </a:ext>
            </a:extLst>
          </p:cNvPr>
          <p:cNvSpPr>
            <a:spLocks noGrp="1"/>
          </p:cNvSpPr>
          <p:nvPr>
            <p:ph type="body" sz="quarter" idx="35"/>
          </p:nvPr>
        </p:nvSpPr>
        <p:spPr>
          <a:xfrm>
            <a:off x="9230866" y="4306741"/>
            <a:ext cx="2619295" cy="1851026"/>
          </a:xfrm>
        </p:spPr>
        <p:txBody>
          <a:bodyPr/>
          <a:lstStyle>
            <a:lvl1pPr>
              <a:lnSpc>
                <a:spcPct val="112000"/>
              </a:lnSpc>
              <a:defRPr sz="1600"/>
            </a:lvl1pPr>
            <a:lvl2pPr>
              <a:lnSpc>
                <a:spcPct val="112000"/>
              </a:lnSpc>
              <a:defRPr sz="1200"/>
            </a:lvl2pPr>
            <a:lvl3pPr>
              <a:lnSpc>
                <a:spcPct val="112000"/>
              </a:lnSpc>
              <a:defRPr sz="1200"/>
            </a:lvl3pPr>
            <a:lvl4pPr>
              <a:lnSpc>
                <a:spcPct val="112000"/>
              </a:lnSpc>
              <a:defRPr sz="1200"/>
            </a:lvl4pPr>
            <a:lvl5pPr>
              <a:lnSpc>
                <a:spcPct val="1120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Footer Placeholder 2">
            <a:extLs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en-US" dirty="0"/>
              <a:t>WSP | Footer goes here | Date</a:t>
            </a:r>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12"/>
          </p:nvPr>
        </p:nvSpPr>
        <p:spPr/>
        <p:txBody>
          <a:bodyPr/>
          <a:lstStyle/>
          <a:p>
            <a:fld id="{91D568E7-61F5-D04E-995D-81EF41C01A2A}" type="slidenum">
              <a:rPr lang="en-US" smtClean="0"/>
              <a:t>‹#›</a:t>
            </a:fld>
            <a:endParaRPr lang="en-US" dirty="0"/>
          </a:p>
        </p:txBody>
      </p:sp>
    </p:spTree>
    <p:extLst>
      <p:ext uri="{BB962C8B-B14F-4D97-AF65-F5344CB8AC3E}">
        <p14:creationId xmlns:p14="http://schemas.microsoft.com/office/powerpoint/2010/main" val="1137768"/>
      </p:ext>
    </p:extLst>
  </p:cSld>
  <p:clrMapOvr>
    <a:masterClrMapping/>
  </p:clrMapOvr>
  <p:extLst>
    <p:ext uri="{DCECCB84-F9BA-43D5-87BE-67443E8EF086}">
      <p15:sldGuideLst xmlns:p15="http://schemas.microsoft.com/office/powerpoint/2012/main">
        <p15:guide id="48" userDrawn="1">
          <p15:clr>
            <a:srgbClr val="E1E1E1"/>
          </p15:clr>
        </p15:guide>
        <p15:guide id="49" pos="7680" userDrawn="1">
          <p15:clr>
            <a:srgbClr val="E1E1E1"/>
          </p15:clr>
        </p15:guide>
        <p15:guide id="50" pos="217" userDrawn="1">
          <p15:clr>
            <a:srgbClr val="E1E1E1"/>
          </p15:clr>
        </p15:guide>
        <p15:guide id="51" pos="621" userDrawn="1">
          <p15:clr>
            <a:srgbClr val="E1E1E1"/>
          </p15:clr>
        </p15:guide>
        <p15:guide id="52" pos="839" userDrawn="1">
          <p15:clr>
            <a:srgbClr val="E1E1E1"/>
          </p15:clr>
        </p15:guide>
        <p15:guide id="53" pos="1243" userDrawn="1">
          <p15:clr>
            <a:srgbClr val="E1E1E1"/>
          </p15:clr>
        </p15:guide>
        <p15:guide id="54" pos="1461" userDrawn="1">
          <p15:clr>
            <a:srgbClr val="E1E1E1"/>
          </p15:clr>
        </p15:guide>
        <p15:guide id="55" pos="1865" userDrawn="1">
          <p15:clr>
            <a:srgbClr val="E1E1E1"/>
          </p15:clr>
        </p15:guide>
        <p15:guide id="56" pos="2083" userDrawn="1">
          <p15:clr>
            <a:srgbClr val="E1E1E1"/>
          </p15:clr>
        </p15:guide>
        <p15:guide id="57" pos="2487" userDrawn="1">
          <p15:clr>
            <a:srgbClr val="E1E1E1"/>
          </p15:clr>
        </p15:guide>
        <p15:guide id="58" pos="2705" userDrawn="1">
          <p15:clr>
            <a:srgbClr val="E1E1E1"/>
          </p15:clr>
        </p15:guide>
        <p15:guide id="59" pos="3109" userDrawn="1">
          <p15:clr>
            <a:srgbClr val="E1E1E1"/>
          </p15:clr>
        </p15:guide>
        <p15:guide id="60" pos="3326" userDrawn="1">
          <p15:clr>
            <a:srgbClr val="E1E1E1"/>
          </p15:clr>
        </p15:guide>
        <p15:guide id="61" pos="3731" userDrawn="1">
          <p15:clr>
            <a:srgbClr val="E1E1E1"/>
          </p15:clr>
        </p15:guide>
        <p15:guide id="62" pos="3948" userDrawn="1">
          <p15:clr>
            <a:srgbClr val="E1E1E1"/>
          </p15:clr>
        </p15:guide>
        <p15:guide id="63" pos="4353" userDrawn="1">
          <p15:clr>
            <a:srgbClr val="E1E1E1"/>
          </p15:clr>
        </p15:guide>
        <p15:guide id="64" pos="4570" userDrawn="1">
          <p15:clr>
            <a:srgbClr val="E1E1E1"/>
          </p15:clr>
        </p15:guide>
        <p15:guide id="65" pos="4974" userDrawn="1">
          <p15:clr>
            <a:srgbClr val="E1E1E1"/>
          </p15:clr>
        </p15:guide>
        <p15:guide id="66" pos="5192" userDrawn="1">
          <p15:clr>
            <a:srgbClr val="E1E1E1"/>
          </p15:clr>
        </p15:guide>
        <p15:guide id="67" pos="5596" userDrawn="1">
          <p15:clr>
            <a:srgbClr val="E1E1E1"/>
          </p15:clr>
        </p15:guide>
        <p15:guide id="68" pos="5814" userDrawn="1">
          <p15:clr>
            <a:srgbClr val="E1E1E1"/>
          </p15:clr>
        </p15:guide>
        <p15:guide id="69" pos="6218" userDrawn="1">
          <p15:clr>
            <a:srgbClr val="E1E1E1"/>
          </p15:clr>
        </p15:guide>
        <p15:guide id="70" pos="6436" userDrawn="1">
          <p15:clr>
            <a:srgbClr val="E1E1E1"/>
          </p15:clr>
        </p15:guide>
        <p15:guide id="71" pos="6840" userDrawn="1">
          <p15:clr>
            <a:srgbClr val="E1E1E1"/>
          </p15:clr>
        </p15:guide>
        <p15:guide id="72" pos="7058" userDrawn="1">
          <p15:clr>
            <a:srgbClr val="E1E1E1"/>
          </p15:clr>
        </p15:guide>
        <p15:guide id="73" pos="7462" userDrawn="1">
          <p15:clr>
            <a:srgbClr val="E1E1E1"/>
          </p15:clr>
        </p15:guide>
        <p15:guide id="74" orient="horz" userDrawn="1">
          <p15:clr>
            <a:srgbClr val="E1E1E1"/>
          </p15:clr>
        </p15:guide>
        <p15:guide id="75" orient="horz" pos="4320" userDrawn="1">
          <p15:clr>
            <a:srgbClr val="E1E1E1"/>
          </p15:clr>
        </p15:guide>
        <p15:guide id="76" orient="horz" pos="217" userDrawn="1">
          <p15:clr>
            <a:srgbClr val="E1E1E1"/>
          </p15:clr>
        </p15:guide>
        <p15:guide id="77" orient="horz" pos="433" userDrawn="1">
          <p15:clr>
            <a:srgbClr val="E1E1E1"/>
          </p15:clr>
        </p15:guide>
        <p15:guide id="78" orient="horz" pos="649" userDrawn="1">
          <p15:clr>
            <a:srgbClr val="E1E1E1"/>
          </p15:clr>
        </p15:guide>
        <p15:guide id="79" orient="horz" pos="865" userDrawn="1">
          <p15:clr>
            <a:srgbClr val="E1E1E1"/>
          </p15:clr>
        </p15:guide>
        <p15:guide id="80" orient="horz" pos="1080" userDrawn="1">
          <p15:clr>
            <a:srgbClr val="E1E1E1"/>
          </p15:clr>
        </p15:guide>
        <p15:guide id="81" orient="horz" pos="1296" userDrawn="1">
          <p15:clr>
            <a:srgbClr val="E1E1E1"/>
          </p15:clr>
        </p15:guide>
        <p15:guide id="82" orient="horz" pos="1512" userDrawn="1">
          <p15:clr>
            <a:srgbClr val="E1E1E1"/>
          </p15:clr>
        </p15:guide>
        <p15:guide id="83" orient="horz" pos="1728" userDrawn="1">
          <p15:clr>
            <a:srgbClr val="E1E1E1"/>
          </p15:clr>
        </p15:guide>
        <p15:guide id="84" orient="horz" pos="1944" userDrawn="1">
          <p15:clr>
            <a:srgbClr val="E1E1E1"/>
          </p15:clr>
        </p15:guide>
        <p15:guide id="85" orient="horz" pos="2160" userDrawn="1">
          <p15:clr>
            <a:srgbClr val="E1E1E1"/>
          </p15:clr>
        </p15:guide>
        <p15:guide id="86" orient="horz" pos="2375" userDrawn="1">
          <p15:clr>
            <a:srgbClr val="E1E1E1"/>
          </p15:clr>
        </p15:guide>
        <p15:guide id="87" orient="horz" pos="2591" userDrawn="1">
          <p15:clr>
            <a:srgbClr val="E1E1E1"/>
          </p15:clr>
        </p15:guide>
        <p15:guide id="88" orient="horz" pos="2807" userDrawn="1">
          <p15:clr>
            <a:srgbClr val="E1E1E1"/>
          </p15:clr>
        </p15:guide>
        <p15:guide id="89" orient="horz" pos="3023" userDrawn="1">
          <p15:clr>
            <a:srgbClr val="E1E1E1"/>
          </p15:clr>
        </p15:guide>
        <p15:guide id="90" orient="horz" pos="3239" userDrawn="1">
          <p15:clr>
            <a:srgbClr val="E1E1E1"/>
          </p15:clr>
        </p15:guide>
        <p15:guide id="91" orient="horz" pos="3454" userDrawn="1">
          <p15:clr>
            <a:srgbClr val="E1E1E1"/>
          </p15:clr>
        </p15:guide>
        <p15:guide id="92" orient="horz" pos="3670" userDrawn="1">
          <p15:clr>
            <a:srgbClr val="E1E1E1"/>
          </p15:clr>
        </p15:guide>
        <p15:guide id="93" orient="horz" pos="3886" userDrawn="1">
          <p15:clr>
            <a:srgbClr val="E1E1E1"/>
          </p15:clr>
        </p15:guide>
        <p15:guide id="94" orient="horz" pos="4102" userDrawn="1">
          <p15:clr>
            <a:srgbClr val="E1E1E1"/>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ix Image and Tex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060F7-3698-BF02-027A-B8691F7F5FE6}"/>
              </a:ext>
            </a:extLst>
          </p:cNvPr>
          <p:cNvSpPr>
            <a:spLocks noGrp="1"/>
          </p:cNvSpPr>
          <p:nvPr>
            <p:ph type="title"/>
          </p:nvPr>
        </p:nvSpPr>
        <p:spPr>
          <a:xfrm>
            <a:off x="342900" y="1270000"/>
            <a:ext cx="11506199" cy="972000"/>
          </a:xfrm>
        </p:spPr>
        <p:txBody>
          <a:bodyPr/>
          <a:lstStyle/>
          <a:p>
            <a:r>
              <a:rPr lang="en-US"/>
              <a:t>Click to edit Master title style</a:t>
            </a:r>
            <a:endParaRPr lang="en-US" dirty="0"/>
          </a:p>
        </p:txBody>
      </p:sp>
      <p:sp>
        <p:nvSpPr>
          <p:cNvPr id="7" name="Picture Placeholder 6">
            <a:extLst>
              <a:ext uri="{FF2B5EF4-FFF2-40B4-BE49-F238E27FC236}">
                <a16:creationId xmlns:a16="http://schemas.microsoft.com/office/drawing/2014/main" id="{EAB4F64D-55F2-3DBF-7C02-51D0FB3CFE08}"/>
              </a:ext>
            </a:extLst>
          </p:cNvPr>
          <p:cNvSpPr>
            <a:spLocks noGrp="1"/>
          </p:cNvSpPr>
          <p:nvPr>
            <p:ph type="pic" sz="quarter" idx="19"/>
          </p:nvPr>
        </p:nvSpPr>
        <p:spPr>
          <a:xfrm>
            <a:off x="341208" y="2743199"/>
            <a:ext cx="1635474" cy="1372959"/>
          </a:xfrm>
          <a:noFill/>
        </p:spPr>
        <p:txBody>
          <a:bodyPr anchor="b"/>
          <a:lstStyle>
            <a:lvl1pPr algn="ctr">
              <a:defRPr>
                <a:solidFill>
                  <a:schemeClr val="tx1"/>
                </a:solidFill>
              </a:defRPr>
            </a:lvl1pPr>
          </a:lstStyle>
          <a:p>
            <a:r>
              <a:rPr lang="en-US"/>
              <a:t>Click icon to add picture</a:t>
            </a:r>
            <a:endParaRPr lang="en-US" dirty="0"/>
          </a:p>
        </p:txBody>
      </p:sp>
      <p:sp>
        <p:nvSpPr>
          <p:cNvPr id="16" name="Text Placeholder 15">
            <a:extLst>
              <a:ext uri="{FF2B5EF4-FFF2-40B4-BE49-F238E27FC236}">
                <a16:creationId xmlns:a16="http://schemas.microsoft.com/office/drawing/2014/main" id="{9E03C895-F592-6079-C327-40AF22DF4784}"/>
              </a:ext>
            </a:extLst>
          </p:cNvPr>
          <p:cNvSpPr>
            <a:spLocks noGrp="1"/>
          </p:cNvSpPr>
          <p:nvPr>
            <p:ph type="body" sz="quarter" idx="30"/>
          </p:nvPr>
        </p:nvSpPr>
        <p:spPr>
          <a:xfrm>
            <a:off x="341208" y="4352924"/>
            <a:ext cx="1632055" cy="1817689"/>
          </a:xfrm>
        </p:spPr>
        <p:txBody>
          <a:bodyPr/>
          <a:lstStyle>
            <a:lvl1pPr>
              <a:lnSpc>
                <a:spcPct val="112000"/>
              </a:lnSpc>
              <a:defRPr sz="1600"/>
            </a:lvl1pPr>
            <a:lvl2pPr>
              <a:lnSpc>
                <a:spcPct val="112000"/>
              </a:lnSpc>
              <a:defRPr sz="1200"/>
            </a:lvl2pPr>
            <a:lvl3pPr>
              <a:lnSpc>
                <a:spcPct val="112000"/>
              </a:lnSpc>
              <a:defRPr sz="1200"/>
            </a:lvl3pPr>
            <a:lvl4pPr>
              <a:lnSpc>
                <a:spcPct val="112000"/>
              </a:lnSpc>
              <a:defRPr sz="1200"/>
            </a:lvl4pPr>
            <a:lvl5pPr>
              <a:lnSpc>
                <a:spcPct val="1120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Picture Placeholder 6">
            <a:extLst>
              <a:ext uri="{FF2B5EF4-FFF2-40B4-BE49-F238E27FC236}">
                <a16:creationId xmlns:a16="http://schemas.microsoft.com/office/drawing/2014/main" id="{8C903D41-3A63-4C1C-7220-484463B02134}"/>
              </a:ext>
            </a:extLst>
          </p:cNvPr>
          <p:cNvSpPr>
            <a:spLocks noGrp="1"/>
          </p:cNvSpPr>
          <p:nvPr>
            <p:ph type="pic" sz="quarter" idx="21"/>
          </p:nvPr>
        </p:nvSpPr>
        <p:spPr>
          <a:xfrm>
            <a:off x="2315103" y="2743199"/>
            <a:ext cx="1635474" cy="1372959"/>
          </a:xfrm>
          <a:noFill/>
        </p:spPr>
        <p:txBody>
          <a:bodyPr anchor="b"/>
          <a:lstStyle>
            <a:lvl1pPr algn="ctr">
              <a:defRPr>
                <a:solidFill>
                  <a:schemeClr val="tx1"/>
                </a:solidFill>
              </a:defRPr>
            </a:lvl1pPr>
          </a:lstStyle>
          <a:p>
            <a:r>
              <a:rPr lang="en-US"/>
              <a:t>Click icon to add picture</a:t>
            </a:r>
            <a:endParaRPr lang="en-US" dirty="0"/>
          </a:p>
        </p:txBody>
      </p:sp>
      <p:sp>
        <p:nvSpPr>
          <p:cNvPr id="19" name="Text Placeholder 15">
            <a:extLst>
              <a:ext uri="{FF2B5EF4-FFF2-40B4-BE49-F238E27FC236}">
                <a16:creationId xmlns:a16="http://schemas.microsoft.com/office/drawing/2014/main" id="{6B6AB55B-6C6F-2BCE-35FD-F6AD9943AC93}"/>
              </a:ext>
            </a:extLst>
          </p:cNvPr>
          <p:cNvSpPr>
            <a:spLocks noGrp="1"/>
          </p:cNvSpPr>
          <p:nvPr>
            <p:ph type="body" sz="quarter" idx="31"/>
          </p:nvPr>
        </p:nvSpPr>
        <p:spPr>
          <a:xfrm>
            <a:off x="2315103" y="4352924"/>
            <a:ext cx="1632055" cy="1817689"/>
          </a:xfrm>
        </p:spPr>
        <p:txBody>
          <a:bodyPr/>
          <a:lstStyle>
            <a:lvl1pPr>
              <a:lnSpc>
                <a:spcPct val="112000"/>
              </a:lnSpc>
              <a:defRPr sz="1600"/>
            </a:lvl1pPr>
            <a:lvl2pPr>
              <a:lnSpc>
                <a:spcPct val="112000"/>
              </a:lnSpc>
              <a:defRPr sz="1200"/>
            </a:lvl2pPr>
            <a:lvl3pPr>
              <a:lnSpc>
                <a:spcPct val="112000"/>
              </a:lnSpc>
              <a:defRPr sz="1200"/>
            </a:lvl3pPr>
            <a:lvl4pPr>
              <a:lnSpc>
                <a:spcPct val="112000"/>
              </a:lnSpc>
              <a:defRPr sz="1200"/>
            </a:lvl4pPr>
            <a:lvl5pPr>
              <a:lnSpc>
                <a:spcPct val="1120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Picture Placeholder 6">
            <a:extLst>
              <a:ext uri="{FF2B5EF4-FFF2-40B4-BE49-F238E27FC236}">
                <a16:creationId xmlns:a16="http://schemas.microsoft.com/office/drawing/2014/main" id="{DB10AACC-F196-4206-9CCE-36EE1E03C90D}"/>
              </a:ext>
            </a:extLst>
          </p:cNvPr>
          <p:cNvSpPr>
            <a:spLocks noGrp="1"/>
          </p:cNvSpPr>
          <p:nvPr>
            <p:ph type="pic" sz="quarter" idx="23"/>
          </p:nvPr>
        </p:nvSpPr>
        <p:spPr>
          <a:xfrm>
            <a:off x="4288997" y="2743199"/>
            <a:ext cx="1635474" cy="1372959"/>
          </a:xfrm>
          <a:noFill/>
        </p:spPr>
        <p:txBody>
          <a:bodyPr anchor="b"/>
          <a:lstStyle>
            <a:lvl1pPr algn="ctr">
              <a:defRPr>
                <a:solidFill>
                  <a:schemeClr val="tx1"/>
                </a:solidFill>
              </a:defRPr>
            </a:lvl1pPr>
          </a:lstStyle>
          <a:p>
            <a:r>
              <a:rPr lang="en-US"/>
              <a:t>Click icon to add picture</a:t>
            </a:r>
            <a:endParaRPr lang="en-US" dirty="0"/>
          </a:p>
        </p:txBody>
      </p:sp>
      <p:sp>
        <p:nvSpPr>
          <p:cNvPr id="20" name="Text Placeholder 15">
            <a:extLst>
              <a:ext uri="{FF2B5EF4-FFF2-40B4-BE49-F238E27FC236}">
                <a16:creationId xmlns:a16="http://schemas.microsoft.com/office/drawing/2014/main" id="{B5DA6D5B-8FB8-11FA-E25A-0C0CD5DFC0F5}"/>
              </a:ext>
            </a:extLst>
          </p:cNvPr>
          <p:cNvSpPr>
            <a:spLocks noGrp="1"/>
          </p:cNvSpPr>
          <p:nvPr>
            <p:ph type="body" sz="quarter" idx="32"/>
          </p:nvPr>
        </p:nvSpPr>
        <p:spPr>
          <a:xfrm>
            <a:off x="4288997" y="4352924"/>
            <a:ext cx="1632055" cy="1817689"/>
          </a:xfrm>
        </p:spPr>
        <p:txBody>
          <a:bodyPr/>
          <a:lstStyle>
            <a:lvl1pPr>
              <a:lnSpc>
                <a:spcPct val="112000"/>
              </a:lnSpc>
              <a:defRPr sz="1600"/>
            </a:lvl1pPr>
            <a:lvl2pPr>
              <a:lnSpc>
                <a:spcPct val="112000"/>
              </a:lnSpc>
              <a:defRPr sz="1200"/>
            </a:lvl2pPr>
            <a:lvl3pPr>
              <a:lnSpc>
                <a:spcPct val="112000"/>
              </a:lnSpc>
              <a:defRPr sz="1200"/>
            </a:lvl3pPr>
            <a:lvl4pPr>
              <a:lnSpc>
                <a:spcPct val="112000"/>
              </a:lnSpc>
              <a:defRPr sz="1200"/>
            </a:lvl4pPr>
            <a:lvl5pPr>
              <a:lnSpc>
                <a:spcPct val="1120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Picture Placeholder 6">
            <a:extLst>
              <a:ext uri="{FF2B5EF4-FFF2-40B4-BE49-F238E27FC236}">
                <a16:creationId xmlns:a16="http://schemas.microsoft.com/office/drawing/2014/main" id="{2BE32184-39D9-F3A4-94C5-9E54320C6816}"/>
              </a:ext>
            </a:extLst>
          </p:cNvPr>
          <p:cNvSpPr>
            <a:spLocks noGrp="1"/>
          </p:cNvSpPr>
          <p:nvPr>
            <p:ph type="pic" sz="quarter" idx="25"/>
          </p:nvPr>
        </p:nvSpPr>
        <p:spPr>
          <a:xfrm>
            <a:off x="6267530" y="2743199"/>
            <a:ext cx="1635474" cy="1372959"/>
          </a:xfrm>
          <a:noFill/>
        </p:spPr>
        <p:txBody>
          <a:bodyPr anchor="b"/>
          <a:lstStyle>
            <a:lvl1pPr algn="ctr">
              <a:defRPr>
                <a:solidFill>
                  <a:schemeClr val="tx1"/>
                </a:solidFill>
              </a:defRPr>
            </a:lvl1pPr>
          </a:lstStyle>
          <a:p>
            <a:r>
              <a:rPr lang="en-US"/>
              <a:t>Click icon to add picture</a:t>
            </a:r>
            <a:endParaRPr lang="en-US" dirty="0"/>
          </a:p>
        </p:txBody>
      </p:sp>
      <p:sp>
        <p:nvSpPr>
          <p:cNvPr id="21" name="Text Placeholder 15">
            <a:extLst>
              <a:ext uri="{FF2B5EF4-FFF2-40B4-BE49-F238E27FC236}">
                <a16:creationId xmlns:a16="http://schemas.microsoft.com/office/drawing/2014/main" id="{EA5F606A-ADB4-B4BE-D52B-826D1402A25E}"/>
              </a:ext>
            </a:extLst>
          </p:cNvPr>
          <p:cNvSpPr>
            <a:spLocks noGrp="1"/>
          </p:cNvSpPr>
          <p:nvPr>
            <p:ph type="body" sz="quarter" idx="33"/>
          </p:nvPr>
        </p:nvSpPr>
        <p:spPr>
          <a:xfrm>
            <a:off x="6267530" y="4352924"/>
            <a:ext cx="1632055" cy="1817689"/>
          </a:xfrm>
        </p:spPr>
        <p:txBody>
          <a:bodyPr/>
          <a:lstStyle>
            <a:lvl1pPr>
              <a:lnSpc>
                <a:spcPct val="112000"/>
              </a:lnSpc>
              <a:defRPr sz="1600"/>
            </a:lvl1pPr>
            <a:lvl2pPr>
              <a:lnSpc>
                <a:spcPct val="112000"/>
              </a:lnSpc>
              <a:defRPr sz="1200"/>
            </a:lvl2pPr>
            <a:lvl3pPr>
              <a:lnSpc>
                <a:spcPct val="112000"/>
              </a:lnSpc>
              <a:defRPr sz="1200"/>
            </a:lvl3pPr>
            <a:lvl4pPr>
              <a:lnSpc>
                <a:spcPct val="112000"/>
              </a:lnSpc>
              <a:defRPr sz="1200"/>
            </a:lvl4pPr>
            <a:lvl5pPr>
              <a:lnSpc>
                <a:spcPct val="1120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Picture Placeholder 6">
            <a:extLst>
              <a:ext uri="{FF2B5EF4-FFF2-40B4-BE49-F238E27FC236}">
                <a16:creationId xmlns:a16="http://schemas.microsoft.com/office/drawing/2014/main" id="{A51B3833-10C6-CAA5-FBA5-5C579BA99F2A}"/>
              </a:ext>
            </a:extLst>
          </p:cNvPr>
          <p:cNvSpPr>
            <a:spLocks noGrp="1"/>
          </p:cNvSpPr>
          <p:nvPr>
            <p:ph type="pic" sz="quarter" idx="27"/>
          </p:nvPr>
        </p:nvSpPr>
        <p:spPr>
          <a:xfrm>
            <a:off x="8241424" y="2743199"/>
            <a:ext cx="1635474" cy="1372959"/>
          </a:xfrm>
          <a:noFill/>
        </p:spPr>
        <p:txBody>
          <a:bodyPr anchor="b"/>
          <a:lstStyle>
            <a:lvl1pPr algn="ctr">
              <a:defRPr>
                <a:solidFill>
                  <a:schemeClr val="tx1"/>
                </a:solidFill>
              </a:defRPr>
            </a:lvl1pPr>
          </a:lstStyle>
          <a:p>
            <a:r>
              <a:rPr lang="en-US"/>
              <a:t>Click icon to add picture</a:t>
            </a:r>
            <a:endParaRPr lang="en-US" dirty="0"/>
          </a:p>
        </p:txBody>
      </p:sp>
      <p:sp>
        <p:nvSpPr>
          <p:cNvPr id="22" name="Text Placeholder 15">
            <a:extLst>
              <a:ext uri="{FF2B5EF4-FFF2-40B4-BE49-F238E27FC236}">
                <a16:creationId xmlns:a16="http://schemas.microsoft.com/office/drawing/2014/main" id="{06306560-C9B2-B79F-457A-7ACA07085CD1}"/>
              </a:ext>
            </a:extLst>
          </p:cNvPr>
          <p:cNvSpPr>
            <a:spLocks noGrp="1"/>
          </p:cNvSpPr>
          <p:nvPr>
            <p:ph type="body" sz="quarter" idx="34"/>
          </p:nvPr>
        </p:nvSpPr>
        <p:spPr>
          <a:xfrm>
            <a:off x="8241424" y="4352924"/>
            <a:ext cx="1632055" cy="1817689"/>
          </a:xfrm>
        </p:spPr>
        <p:txBody>
          <a:bodyPr/>
          <a:lstStyle>
            <a:lvl1pPr>
              <a:lnSpc>
                <a:spcPct val="112000"/>
              </a:lnSpc>
              <a:defRPr sz="1600"/>
            </a:lvl1pPr>
            <a:lvl2pPr>
              <a:lnSpc>
                <a:spcPct val="112000"/>
              </a:lnSpc>
              <a:defRPr sz="1200"/>
            </a:lvl2pPr>
            <a:lvl3pPr>
              <a:lnSpc>
                <a:spcPct val="112000"/>
              </a:lnSpc>
              <a:defRPr sz="1200"/>
            </a:lvl3pPr>
            <a:lvl4pPr>
              <a:lnSpc>
                <a:spcPct val="112000"/>
              </a:lnSpc>
              <a:defRPr sz="1200"/>
            </a:lvl4pPr>
            <a:lvl5pPr>
              <a:lnSpc>
                <a:spcPct val="1120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8" name="Picture Placeholder 6">
            <a:extLst>
              <a:ext uri="{FF2B5EF4-FFF2-40B4-BE49-F238E27FC236}">
                <a16:creationId xmlns:a16="http://schemas.microsoft.com/office/drawing/2014/main" id="{25959FCA-2E16-0878-55BC-75C923A6E667}"/>
              </a:ext>
            </a:extLst>
          </p:cNvPr>
          <p:cNvSpPr>
            <a:spLocks noGrp="1"/>
          </p:cNvSpPr>
          <p:nvPr>
            <p:ph type="pic" sz="quarter" idx="29"/>
          </p:nvPr>
        </p:nvSpPr>
        <p:spPr>
          <a:xfrm>
            <a:off x="10218106" y="2743199"/>
            <a:ext cx="1635474" cy="1372959"/>
          </a:xfrm>
          <a:noFill/>
        </p:spPr>
        <p:txBody>
          <a:bodyPr anchor="b"/>
          <a:lstStyle>
            <a:lvl1pPr algn="ctr">
              <a:defRPr>
                <a:solidFill>
                  <a:schemeClr val="tx1"/>
                </a:solidFill>
              </a:defRPr>
            </a:lvl1pPr>
          </a:lstStyle>
          <a:p>
            <a:r>
              <a:rPr lang="en-US"/>
              <a:t>Click icon to add picture</a:t>
            </a:r>
            <a:endParaRPr lang="en-US" dirty="0"/>
          </a:p>
        </p:txBody>
      </p:sp>
      <p:sp>
        <p:nvSpPr>
          <p:cNvPr id="23" name="Text Placeholder 15">
            <a:extLst>
              <a:ext uri="{FF2B5EF4-FFF2-40B4-BE49-F238E27FC236}">
                <a16:creationId xmlns:a16="http://schemas.microsoft.com/office/drawing/2014/main" id="{017D1660-2D73-7333-C756-986852FBD077}"/>
              </a:ext>
            </a:extLst>
          </p:cNvPr>
          <p:cNvSpPr>
            <a:spLocks noGrp="1"/>
          </p:cNvSpPr>
          <p:nvPr>
            <p:ph type="body" sz="quarter" idx="35"/>
          </p:nvPr>
        </p:nvSpPr>
        <p:spPr>
          <a:xfrm>
            <a:off x="10218106" y="4352924"/>
            <a:ext cx="1632055" cy="1817689"/>
          </a:xfrm>
        </p:spPr>
        <p:txBody>
          <a:bodyPr/>
          <a:lstStyle>
            <a:lvl1pPr>
              <a:lnSpc>
                <a:spcPct val="112000"/>
              </a:lnSpc>
              <a:defRPr sz="1600"/>
            </a:lvl1pPr>
            <a:lvl2pPr>
              <a:lnSpc>
                <a:spcPct val="112000"/>
              </a:lnSpc>
              <a:defRPr sz="1200"/>
            </a:lvl2pPr>
            <a:lvl3pPr>
              <a:lnSpc>
                <a:spcPct val="112000"/>
              </a:lnSpc>
              <a:defRPr sz="1200"/>
            </a:lvl3pPr>
            <a:lvl4pPr>
              <a:lnSpc>
                <a:spcPct val="112000"/>
              </a:lnSpc>
              <a:defRPr sz="1200"/>
            </a:lvl4pPr>
            <a:lvl5pPr>
              <a:lnSpc>
                <a:spcPct val="1120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12"/>
          </p:nvPr>
        </p:nvSpPr>
        <p:spPr>
          <a:xfrm>
            <a:off x="11205327" y="6407378"/>
            <a:ext cx="643773" cy="107722"/>
          </a:xfrm>
        </p:spPr>
        <p:txBody>
          <a:bodyPr/>
          <a:lstStyle/>
          <a:p>
            <a:fld id="{91D568E7-61F5-D04E-995D-81EF41C01A2A}" type="slidenum">
              <a:rPr lang="en-US" smtClean="0"/>
              <a:t>‹#›</a:t>
            </a:fld>
            <a:endParaRPr lang="en-US" dirty="0"/>
          </a:p>
        </p:txBody>
      </p:sp>
      <p:sp>
        <p:nvSpPr>
          <p:cNvPr id="3" name="Footer Placeholder 2">
            <a:extLs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en-US" dirty="0"/>
              <a:t>WSP | Footer goes here | Date</a:t>
            </a:r>
          </a:p>
        </p:txBody>
      </p:sp>
    </p:spTree>
    <p:extLst>
      <p:ext uri="{BB962C8B-B14F-4D97-AF65-F5344CB8AC3E}">
        <p14:creationId xmlns:p14="http://schemas.microsoft.com/office/powerpoint/2010/main" val="2547566368"/>
      </p:ext>
    </p:extLst>
  </p:cSld>
  <p:clrMapOvr>
    <a:masterClrMapping/>
  </p:clrMapOvr>
  <p:extLst>
    <p:ext uri="{DCECCB84-F9BA-43D5-87BE-67443E8EF086}">
      <p15:sldGuideLst xmlns:p15="http://schemas.microsoft.com/office/powerpoint/2012/main">
        <p15:guide id="48" userDrawn="1">
          <p15:clr>
            <a:srgbClr val="E1E1E1"/>
          </p15:clr>
        </p15:guide>
        <p15:guide id="49" pos="7680" userDrawn="1">
          <p15:clr>
            <a:srgbClr val="E1E1E1"/>
          </p15:clr>
        </p15:guide>
        <p15:guide id="50" pos="217" userDrawn="1">
          <p15:clr>
            <a:srgbClr val="E1E1E1"/>
          </p15:clr>
        </p15:guide>
        <p15:guide id="51" pos="621" userDrawn="1">
          <p15:clr>
            <a:srgbClr val="E1E1E1"/>
          </p15:clr>
        </p15:guide>
        <p15:guide id="52" pos="839" userDrawn="1">
          <p15:clr>
            <a:srgbClr val="E1E1E1"/>
          </p15:clr>
        </p15:guide>
        <p15:guide id="53" pos="1243" userDrawn="1">
          <p15:clr>
            <a:srgbClr val="E1E1E1"/>
          </p15:clr>
        </p15:guide>
        <p15:guide id="54" pos="1461" userDrawn="1">
          <p15:clr>
            <a:srgbClr val="E1E1E1"/>
          </p15:clr>
        </p15:guide>
        <p15:guide id="55" pos="1865" userDrawn="1">
          <p15:clr>
            <a:srgbClr val="E1E1E1"/>
          </p15:clr>
        </p15:guide>
        <p15:guide id="56" pos="2083" userDrawn="1">
          <p15:clr>
            <a:srgbClr val="E1E1E1"/>
          </p15:clr>
        </p15:guide>
        <p15:guide id="57" pos="2487" userDrawn="1">
          <p15:clr>
            <a:srgbClr val="E1E1E1"/>
          </p15:clr>
        </p15:guide>
        <p15:guide id="58" pos="2705" userDrawn="1">
          <p15:clr>
            <a:srgbClr val="E1E1E1"/>
          </p15:clr>
        </p15:guide>
        <p15:guide id="59" pos="3109" userDrawn="1">
          <p15:clr>
            <a:srgbClr val="E1E1E1"/>
          </p15:clr>
        </p15:guide>
        <p15:guide id="60" pos="3326" userDrawn="1">
          <p15:clr>
            <a:srgbClr val="E1E1E1"/>
          </p15:clr>
        </p15:guide>
        <p15:guide id="61" pos="3731" userDrawn="1">
          <p15:clr>
            <a:srgbClr val="E1E1E1"/>
          </p15:clr>
        </p15:guide>
        <p15:guide id="62" pos="3948" userDrawn="1">
          <p15:clr>
            <a:srgbClr val="E1E1E1"/>
          </p15:clr>
        </p15:guide>
        <p15:guide id="63" pos="4353" userDrawn="1">
          <p15:clr>
            <a:srgbClr val="E1E1E1"/>
          </p15:clr>
        </p15:guide>
        <p15:guide id="64" pos="4570" userDrawn="1">
          <p15:clr>
            <a:srgbClr val="E1E1E1"/>
          </p15:clr>
        </p15:guide>
        <p15:guide id="65" pos="4974" userDrawn="1">
          <p15:clr>
            <a:srgbClr val="E1E1E1"/>
          </p15:clr>
        </p15:guide>
        <p15:guide id="66" pos="5192" userDrawn="1">
          <p15:clr>
            <a:srgbClr val="E1E1E1"/>
          </p15:clr>
        </p15:guide>
        <p15:guide id="67" pos="5596" userDrawn="1">
          <p15:clr>
            <a:srgbClr val="E1E1E1"/>
          </p15:clr>
        </p15:guide>
        <p15:guide id="68" pos="5814" userDrawn="1">
          <p15:clr>
            <a:srgbClr val="E1E1E1"/>
          </p15:clr>
        </p15:guide>
        <p15:guide id="69" pos="6218" userDrawn="1">
          <p15:clr>
            <a:srgbClr val="E1E1E1"/>
          </p15:clr>
        </p15:guide>
        <p15:guide id="70" pos="6436" userDrawn="1">
          <p15:clr>
            <a:srgbClr val="E1E1E1"/>
          </p15:clr>
        </p15:guide>
        <p15:guide id="71" pos="6840" userDrawn="1">
          <p15:clr>
            <a:srgbClr val="E1E1E1"/>
          </p15:clr>
        </p15:guide>
        <p15:guide id="72" pos="7058" userDrawn="1">
          <p15:clr>
            <a:srgbClr val="E1E1E1"/>
          </p15:clr>
        </p15:guide>
        <p15:guide id="73" pos="7462" userDrawn="1">
          <p15:clr>
            <a:srgbClr val="E1E1E1"/>
          </p15:clr>
        </p15:guide>
        <p15:guide id="74" orient="horz" userDrawn="1">
          <p15:clr>
            <a:srgbClr val="E1E1E1"/>
          </p15:clr>
        </p15:guide>
        <p15:guide id="75" orient="horz" pos="4320" userDrawn="1">
          <p15:clr>
            <a:srgbClr val="E1E1E1"/>
          </p15:clr>
        </p15:guide>
        <p15:guide id="76" orient="horz" pos="217" userDrawn="1">
          <p15:clr>
            <a:srgbClr val="E1E1E1"/>
          </p15:clr>
        </p15:guide>
        <p15:guide id="77" orient="horz" pos="433" userDrawn="1">
          <p15:clr>
            <a:srgbClr val="E1E1E1"/>
          </p15:clr>
        </p15:guide>
        <p15:guide id="78" orient="horz" pos="649" userDrawn="1">
          <p15:clr>
            <a:srgbClr val="E1E1E1"/>
          </p15:clr>
        </p15:guide>
        <p15:guide id="79" orient="horz" pos="865" userDrawn="1">
          <p15:clr>
            <a:srgbClr val="E1E1E1"/>
          </p15:clr>
        </p15:guide>
        <p15:guide id="80" orient="horz" pos="1080" userDrawn="1">
          <p15:clr>
            <a:srgbClr val="E1E1E1"/>
          </p15:clr>
        </p15:guide>
        <p15:guide id="81" orient="horz" pos="1296" userDrawn="1">
          <p15:clr>
            <a:srgbClr val="E1E1E1"/>
          </p15:clr>
        </p15:guide>
        <p15:guide id="82" orient="horz" pos="1512" userDrawn="1">
          <p15:clr>
            <a:srgbClr val="E1E1E1"/>
          </p15:clr>
        </p15:guide>
        <p15:guide id="83" orient="horz" pos="1728" userDrawn="1">
          <p15:clr>
            <a:srgbClr val="E1E1E1"/>
          </p15:clr>
        </p15:guide>
        <p15:guide id="84" orient="horz" pos="1944" userDrawn="1">
          <p15:clr>
            <a:srgbClr val="E1E1E1"/>
          </p15:clr>
        </p15:guide>
        <p15:guide id="85" orient="horz" pos="2160" userDrawn="1">
          <p15:clr>
            <a:srgbClr val="E1E1E1"/>
          </p15:clr>
        </p15:guide>
        <p15:guide id="86" orient="horz" pos="2375" userDrawn="1">
          <p15:clr>
            <a:srgbClr val="E1E1E1"/>
          </p15:clr>
        </p15:guide>
        <p15:guide id="87" orient="horz" pos="2591" userDrawn="1">
          <p15:clr>
            <a:srgbClr val="E1E1E1"/>
          </p15:clr>
        </p15:guide>
        <p15:guide id="88" orient="horz" pos="2807" userDrawn="1">
          <p15:clr>
            <a:srgbClr val="E1E1E1"/>
          </p15:clr>
        </p15:guide>
        <p15:guide id="89" orient="horz" pos="3023" userDrawn="1">
          <p15:clr>
            <a:srgbClr val="E1E1E1"/>
          </p15:clr>
        </p15:guide>
        <p15:guide id="90" orient="horz" pos="3239" userDrawn="1">
          <p15:clr>
            <a:srgbClr val="E1E1E1"/>
          </p15:clr>
        </p15:guide>
        <p15:guide id="91" orient="horz" pos="3454" userDrawn="1">
          <p15:clr>
            <a:srgbClr val="E1E1E1"/>
          </p15:clr>
        </p15:guide>
        <p15:guide id="92" orient="horz" pos="3670" userDrawn="1">
          <p15:clr>
            <a:srgbClr val="E1E1E1"/>
          </p15:clr>
        </p15:guide>
        <p15:guide id="93" orient="horz" pos="3886" userDrawn="1">
          <p15:clr>
            <a:srgbClr val="E1E1E1"/>
          </p15:clr>
        </p15:guide>
        <p15:guide id="94" orient="horz" pos="4102" userDrawn="1">
          <p15:clr>
            <a:srgbClr val="E1E1E1"/>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eam (x4)">
    <p:bg>
      <p:bgRef idx="1001">
        <a:schemeClr val="bg1"/>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B6167C-9AEC-42D7-1530-33139BDF162B}"/>
              </a:ext>
            </a:extLst>
          </p:cNvPr>
          <p:cNvSpPr>
            <a:spLocks noGrp="1"/>
          </p:cNvSpPr>
          <p:nvPr>
            <p:ph type="title"/>
          </p:nvPr>
        </p:nvSpPr>
        <p:spPr/>
        <p:txBody>
          <a:bodyPr/>
          <a:lstStyle/>
          <a:p>
            <a:r>
              <a:rPr lang="en-US"/>
              <a:t>Click to edit Master title style</a:t>
            </a:r>
            <a:endParaRPr lang="en-US" dirty="0"/>
          </a:p>
        </p:txBody>
      </p:sp>
      <p:sp>
        <p:nvSpPr>
          <p:cNvPr id="16" name="Picture Placeholder 9">
            <a:extLst>
              <a:ext uri="{FF2B5EF4-FFF2-40B4-BE49-F238E27FC236}">
                <a16:creationId xmlns:a16="http://schemas.microsoft.com/office/drawing/2014/main" id="{748AD747-8E28-DD10-D5BF-8518E237EC10}"/>
              </a:ext>
            </a:extLst>
          </p:cNvPr>
          <p:cNvSpPr>
            <a:spLocks noGrp="1"/>
          </p:cNvSpPr>
          <p:nvPr>
            <p:ph type="pic" sz="quarter" idx="17" hasCustomPrompt="1"/>
          </p:nvPr>
        </p:nvSpPr>
        <p:spPr>
          <a:xfrm>
            <a:off x="344488" y="2055642"/>
            <a:ext cx="2619981" cy="2619981"/>
          </a:xfrm>
          <a:prstGeom prst="ellipse">
            <a:avLst/>
          </a:prstGeom>
          <a:solidFill>
            <a:schemeClr val="accent1"/>
          </a:solidFill>
          <a:ln>
            <a:noFill/>
          </a:ln>
        </p:spPr>
        <p:txBody>
          <a:bodyPr anchor="b"/>
          <a:lstStyle>
            <a:lvl1pPr marL="0" indent="0" algn="ctr">
              <a:buNone/>
              <a:defRPr>
                <a:solidFill>
                  <a:schemeClr val="tx1"/>
                </a:solidFill>
              </a:defRPr>
            </a:lvl1pPr>
          </a:lstStyle>
          <a:p>
            <a:r>
              <a:rPr lang="en-US" dirty="0"/>
              <a:t>Click to add </a:t>
            </a:r>
            <a:br>
              <a:rPr lang="en-US" dirty="0"/>
            </a:br>
            <a:r>
              <a:rPr lang="en-US" dirty="0"/>
              <a:t>Team Photo</a:t>
            </a:r>
          </a:p>
        </p:txBody>
      </p:sp>
      <p:sp>
        <p:nvSpPr>
          <p:cNvPr id="13" name="Text Placeholder 11">
            <a:extLst>
              <a:ext uri="{FF2B5EF4-FFF2-40B4-BE49-F238E27FC236}">
                <a16:creationId xmlns:a16="http://schemas.microsoft.com/office/drawing/2014/main" id="{D2A98D6C-3F04-53AF-C4A8-4501035CF0D3}"/>
              </a:ext>
            </a:extLst>
          </p:cNvPr>
          <p:cNvSpPr>
            <a:spLocks noGrp="1"/>
          </p:cNvSpPr>
          <p:nvPr>
            <p:ph type="body" sz="quarter" idx="14" hasCustomPrompt="1"/>
          </p:nvPr>
        </p:nvSpPr>
        <p:spPr>
          <a:xfrm>
            <a:off x="342294" y="5154258"/>
            <a:ext cx="2617873" cy="345606"/>
          </a:xfrm>
        </p:spPr>
        <p:txBody>
          <a:bodyPr anchor="b"/>
          <a:lstStyle>
            <a:lvl1pPr marL="0" indent="0">
              <a:lnSpc>
                <a:spcPct val="100000"/>
              </a:lnSpc>
              <a:buNone/>
              <a:defRPr>
                <a:solidFill>
                  <a:schemeClr val="accent1"/>
                </a:solidFill>
              </a:defRPr>
            </a:lvl1pPr>
            <a:lvl2pPr marL="0" indent="0">
              <a:lnSpc>
                <a:spcPct val="100000"/>
              </a:lnSpc>
              <a:buNone/>
              <a:defRPr sz="1600" b="1"/>
            </a:lvl2pPr>
            <a:lvl3pPr marL="0" indent="0">
              <a:lnSpc>
                <a:spcPct val="100000"/>
              </a:lnSpc>
              <a:buNone/>
              <a:defRPr sz="1600" b="1"/>
            </a:lvl3pPr>
            <a:lvl4pPr marL="0" indent="0">
              <a:lnSpc>
                <a:spcPct val="100000"/>
              </a:lnSpc>
              <a:buNone/>
              <a:defRPr sz="1600" b="1"/>
            </a:lvl4pPr>
            <a:lvl5pPr marL="0" indent="0">
              <a:lnSpc>
                <a:spcPct val="100000"/>
              </a:lnSpc>
              <a:buNone/>
              <a:defRPr sz="1600" b="1"/>
            </a:lvl5pPr>
          </a:lstStyle>
          <a:p>
            <a:pPr lvl="0"/>
            <a:r>
              <a:rPr lang="en-US" dirty="0"/>
              <a:t>Name Surname</a:t>
            </a:r>
          </a:p>
        </p:txBody>
      </p:sp>
      <p:sp>
        <p:nvSpPr>
          <p:cNvPr id="15" name="Text Placeholder 11">
            <a:extLst>
              <a:ext uri="{FF2B5EF4-FFF2-40B4-BE49-F238E27FC236}">
                <a16:creationId xmlns:a16="http://schemas.microsoft.com/office/drawing/2014/main" id="{75A1E741-5224-B294-4BE1-153EF59D5CB4}"/>
              </a:ext>
            </a:extLst>
          </p:cNvPr>
          <p:cNvSpPr>
            <a:spLocks noGrp="1"/>
          </p:cNvSpPr>
          <p:nvPr>
            <p:ph type="body" sz="quarter" idx="16" hasCustomPrompt="1"/>
          </p:nvPr>
        </p:nvSpPr>
        <p:spPr>
          <a:xfrm>
            <a:off x="342293" y="5486400"/>
            <a:ext cx="2617873" cy="341313"/>
          </a:xfrm>
        </p:spPr>
        <p:txBody>
          <a:bodyPr anchor="t"/>
          <a:lstStyle>
            <a:lvl1pPr marL="0" indent="0">
              <a:lnSpc>
                <a:spcPct val="100000"/>
              </a:lnSpc>
              <a:buNone/>
              <a:defRPr sz="1200" b="0">
                <a:solidFill>
                  <a:schemeClr val="tx1"/>
                </a:solidFill>
              </a:defRPr>
            </a:lvl1pPr>
            <a:lvl2pPr marL="0" indent="0">
              <a:lnSpc>
                <a:spcPct val="100000"/>
              </a:lnSpc>
              <a:buNone/>
              <a:defRPr sz="1600" b="1"/>
            </a:lvl2pPr>
            <a:lvl3pPr marL="0" indent="0">
              <a:lnSpc>
                <a:spcPct val="100000"/>
              </a:lnSpc>
              <a:buNone/>
              <a:defRPr sz="1600" b="1"/>
            </a:lvl3pPr>
            <a:lvl4pPr marL="0" indent="0">
              <a:lnSpc>
                <a:spcPct val="100000"/>
              </a:lnSpc>
              <a:buNone/>
              <a:defRPr sz="1600" b="1"/>
            </a:lvl4pPr>
            <a:lvl5pPr marL="0" indent="0">
              <a:lnSpc>
                <a:spcPct val="100000"/>
              </a:lnSpc>
              <a:buNone/>
              <a:defRPr sz="1600" b="1"/>
            </a:lvl5pPr>
          </a:lstStyle>
          <a:p>
            <a:pPr lvl="0"/>
            <a:r>
              <a:rPr lang="en-US" dirty="0"/>
              <a:t>Add text</a:t>
            </a:r>
          </a:p>
        </p:txBody>
      </p:sp>
      <p:sp>
        <p:nvSpPr>
          <p:cNvPr id="10" name="Picture Placeholder 9">
            <a:extLst>
              <a:ext uri="{FF2B5EF4-FFF2-40B4-BE49-F238E27FC236}">
                <a16:creationId xmlns:a16="http://schemas.microsoft.com/office/drawing/2014/main" id="{84F83CFA-5F8E-8873-148A-EA3E1F950D54}"/>
              </a:ext>
            </a:extLst>
          </p:cNvPr>
          <p:cNvSpPr>
            <a:spLocks noGrp="1"/>
          </p:cNvSpPr>
          <p:nvPr>
            <p:ph type="pic" sz="quarter" idx="12" hasCustomPrompt="1"/>
          </p:nvPr>
        </p:nvSpPr>
        <p:spPr>
          <a:xfrm>
            <a:off x="3304569" y="2055642"/>
            <a:ext cx="2619981" cy="2619981"/>
          </a:xfrm>
          <a:prstGeom prst="ellipse">
            <a:avLst/>
          </a:prstGeom>
          <a:solidFill>
            <a:schemeClr val="accent1"/>
          </a:solidFill>
          <a:ln>
            <a:noFill/>
          </a:ln>
        </p:spPr>
        <p:txBody>
          <a:bodyPr anchor="b"/>
          <a:lstStyle>
            <a:lvl1pPr marL="0" indent="0" algn="ctr">
              <a:buNone/>
              <a:defRPr>
                <a:solidFill>
                  <a:schemeClr val="tx1"/>
                </a:solidFill>
              </a:defRPr>
            </a:lvl1pPr>
          </a:lstStyle>
          <a:p>
            <a:r>
              <a:rPr lang="en-US" dirty="0"/>
              <a:t>Click to add </a:t>
            </a:r>
            <a:br>
              <a:rPr lang="en-US" dirty="0"/>
            </a:br>
            <a:r>
              <a:rPr lang="en-US" dirty="0"/>
              <a:t>Team Photo</a:t>
            </a:r>
          </a:p>
        </p:txBody>
      </p:sp>
      <p:sp>
        <p:nvSpPr>
          <p:cNvPr id="12" name="Text Placeholder 11">
            <a:extLst>
              <a:ext uri="{FF2B5EF4-FFF2-40B4-BE49-F238E27FC236}">
                <a16:creationId xmlns:a16="http://schemas.microsoft.com/office/drawing/2014/main" id="{0701FEF4-5426-7BE9-BE5E-346A54B12B28}"/>
              </a:ext>
            </a:extLst>
          </p:cNvPr>
          <p:cNvSpPr>
            <a:spLocks noGrp="1"/>
          </p:cNvSpPr>
          <p:nvPr>
            <p:ph type="body" sz="quarter" idx="13" hasCustomPrompt="1"/>
          </p:nvPr>
        </p:nvSpPr>
        <p:spPr>
          <a:xfrm>
            <a:off x="3303587" y="5154258"/>
            <a:ext cx="2617873" cy="345606"/>
          </a:xfrm>
        </p:spPr>
        <p:txBody>
          <a:bodyPr anchor="b"/>
          <a:lstStyle>
            <a:lvl1pPr marL="0" indent="0">
              <a:lnSpc>
                <a:spcPct val="100000"/>
              </a:lnSpc>
              <a:buNone/>
              <a:defRPr>
                <a:solidFill>
                  <a:schemeClr val="accent1"/>
                </a:solidFill>
              </a:defRPr>
            </a:lvl1pPr>
            <a:lvl2pPr marL="0" indent="0">
              <a:lnSpc>
                <a:spcPct val="100000"/>
              </a:lnSpc>
              <a:buNone/>
              <a:defRPr sz="1600" b="1"/>
            </a:lvl2pPr>
            <a:lvl3pPr marL="0" indent="0">
              <a:lnSpc>
                <a:spcPct val="100000"/>
              </a:lnSpc>
              <a:buNone/>
              <a:defRPr sz="1600" b="1"/>
            </a:lvl3pPr>
            <a:lvl4pPr marL="0" indent="0">
              <a:lnSpc>
                <a:spcPct val="100000"/>
              </a:lnSpc>
              <a:buNone/>
              <a:defRPr sz="1600" b="1"/>
            </a:lvl4pPr>
            <a:lvl5pPr marL="0" indent="0">
              <a:lnSpc>
                <a:spcPct val="100000"/>
              </a:lnSpc>
              <a:buNone/>
              <a:defRPr sz="1600" b="1"/>
            </a:lvl5pPr>
          </a:lstStyle>
          <a:p>
            <a:pPr lvl="0"/>
            <a:r>
              <a:rPr lang="en-US" dirty="0"/>
              <a:t>Name Surname</a:t>
            </a:r>
          </a:p>
        </p:txBody>
      </p:sp>
      <p:sp>
        <p:nvSpPr>
          <p:cNvPr id="14" name="Text Placeholder 11">
            <a:extLst>
              <a:ext uri="{FF2B5EF4-FFF2-40B4-BE49-F238E27FC236}">
                <a16:creationId xmlns:a16="http://schemas.microsoft.com/office/drawing/2014/main" id="{4500CAB3-A743-1AF6-CF31-8584B45276DF}"/>
              </a:ext>
            </a:extLst>
          </p:cNvPr>
          <p:cNvSpPr>
            <a:spLocks noGrp="1"/>
          </p:cNvSpPr>
          <p:nvPr>
            <p:ph type="body" sz="quarter" idx="15" hasCustomPrompt="1"/>
          </p:nvPr>
        </p:nvSpPr>
        <p:spPr>
          <a:xfrm>
            <a:off x="3303587" y="5486400"/>
            <a:ext cx="2617873" cy="341313"/>
          </a:xfrm>
        </p:spPr>
        <p:txBody>
          <a:bodyPr anchor="t"/>
          <a:lstStyle>
            <a:lvl1pPr marL="0" indent="0">
              <a:lnSpc>
                <a:spcPct val="100000"/>
              </a:lnSpc>
              <a:buNone/>
              <a:defRPr sz="1200" b="0">
                <a:solidFill>
                  <a:schemeClr val="tx1"/>
                </a:solidFill>
              </a:defRPr>
            </a:lvl1pPr>
            <a:lvl2pPr marL="0" indent="0">
              <a:lnSpc>
                <a:spcPct val="100000"/>
              </a:lnSpc>
              <a:buNone/>
              <a:defRPr sz="1600" b="1"/>
            </a:lvl2pPr>
            <a:lvl3pPr marL="0" indent="0">
              <a:lnSpc>
                <a:spcPct val="100000"/>
              </a:lnSpc>
              <a:buNone/>
              <a:defRPr sz="1600" b="1"/>
            </a:lvl3pPr>
            <a:lvl4pPr marL="0" indent="0">
              <a:lnSpc>
                <a:spcPct val="100000"/>
              </a:lnSpc>
              <a:buNone/>
              <a:defRPr sz="1600" b="1"/>
            </a:lvl4pPr>
            <a:lvl5pPr marL="0" indent="0">
              <a:lnSpc>
                <a:spcPct val="100000"/>
              </a:lnSpc>
              <a:buNone/>
              <a:defRPr sz="1600" b="1"/>
            </a:lvl5pPr>
          </a:lstStyle>
          <a:p>
            <a:pPr lvl="0"/>
            <a:r>
              <a:rPr lang="en-US" dirty="0"/>
              <a:t>Add text</a:t>
            </a:r>
          </a:p>
        </p:txBody>
      </p:sp>
      <p:sp>
        <p:nvSpPr>
          <p:cNvPr id="17" name="Picture Placeholder 9">
            <a:extLst>
              <a:ext uri="{FF2B5EF4-FFF2-40B4-BE49-F238E27FC236}">
                <a16:creationId xmlns:a16="http://schemas.microsoft.com/office/drawing/2014/main" id="{F5962421-E217-70A5-B59F-2BFAB5F7F8C4}"/>
              </a:ext>
            </a:extLst>
          </p:cNvPr>
          <p:cNvSpPr>
            <a:spLocks noGrp="1"/>
          </p:cNvSpPr>
          <p:nvPr>
            <p:ph type="pic" sz="quarter" idx="18" hasCustomPrompt="1"/>
          </p:nvPr>
        </p:nvSpPr>
        <p:spPr>
          <a:xfrm>
            <a:off x="6271524" y="2055642"/>
            <a:ext cx="2619981" cy="2619981"/>
          </a:xfrm>
          <a:prstGeom prst="ellipse">
            <a:avLst/>
          </a:prstGeom>
          <a:solidFill>
            <a:schemeClr val="accent1"/>
          </a:solidFill>
          <a:ln>
            <a:noFill/>
          </a:ln>
        </p:spPr>
        <p:txBody>
          <a:bodyPr anchor="b"/>
          <a:lstStyle>
            <a:lvl1pPr marL="0" indent="0" algn="ctr">
              <a:buNone/>
              <a:defRPr>
                <a:solidFill>
                  <a:schemeClr val="tx1"/>
                </a:solidFill>
              </a:defRPr>
            </a:lvl1pPr>
          </a:lstStyle>
          <a:p>
            <a:r>
              <a:rPr lang="en-US" dirty="0"/>
              <a:t>Click to add </a:t>
            </a:r>
            <a:br>
              <a:rPr lang="en-US" dirty="0"/>
            </a:br>
            <a:r>
              <a:rPr lang="en-US" dirty="0"/>
              <a:t>Team Photo</a:t>
            </a:r>
          </a:p>
        </p:txBody>
      </p:sp>
      <p:sp>
        <p:nvSpPr>
          <p:cNvPr id="18" name="Text Placeholder 11">
            <a:extLst>
              <a:ext uri="{FF2B5EF4-FFF2-40B4-BE49-F238E27FC236}">
                <a16:creationId xmlns:a16="http://schemas.microsoft.com/office/drawing/2014/main" id="{82629CA9-17A9-A638-327E-F18796B3E73F}"/>
              </a:ext>
            </a:extLst>
          </p:cNvPr>
          <p:cNvSpPr>
            <a:spLocks noGrp="1"/>
          </p:cNvSpPr>
          <p:nvPr>
            <p:ph type="body" sz="quarter" idx="19" hasCustomPrompt="1"/>
          </p:nvPr>
        </p:nvSpPr>
        <p:spPr>
          <a:xfrm>
            <a:off x="6270542" y="5154258"/>
            <a:ext cx="2617873" cy="345606"/>
          </a:xfrm>
        </p:spPr>
        <p:txBody>
          <a:bodyPr anchor="b"/>
          <a:lstStyle>
            <a:lvl1pPr marL="0" indent="0">
              <a:lnSpc>
                <a:spcPct val="100000"/>
              </a:lnSpc>
              <a:buNone/>
              <a:defRPr>
                <a:solidFill>
                  <a:schemeClr val="accent1"/>
                </a:solidFill>
              </a:defRPr>
            </a:lvl1pPr>
            <a:lvl2pPr marL="0" indent="0">
              <a:lnSpc>
                <a:spcPct val="100000"/>
              </a:lnSpc>
              <a:buNone/>
              <a:defRPr sz="1600" b="1"/>
            </a:lvl2pPr>
            <a:lvl3pPr marL="0" indent="0">
              <a:lnSpc>
                <a:spcPct val="100000"/>
              </a:lnSpc>
              <a:buNone/>
              <a:defRPr sz="1600" b="1"/>
            </a:lvl3pPr>
            <a:lvl4pPr marL="0" indent="0">
              <a:lnSpc>
                <a:spcPct val="100000"/>
              </a:lnSpc>
              <a:buNone/>
              <a:defRPr sz="1600" b="1"/>
            </a:lvl4pPr>
            <a:lvl5pPr marL="0" indent="0">
              <a:lnSpc>
                <a:spcPct val="100000"/>
              </a:lnSpc>
              <a:buNone/>
              <a:defRPr sz="1600" b="1"/>
            </a:lvl5pPr>
          </a:lstStyle>
          <a:p>
            <a:pPr lvl="0"/>
            <a:r>
              <a:rPr lang="en-US" dirty="0"/>
              <a:t>Name Surname</a:t>
            </a:r>
          </a:p>
        </p:txBody>
      </p:sp>
      <p:sp>
        <p:nvSpPr>
          <p:cNvPr id="19" name="Text Placeholder 11">
            <a:extLst>
              <a:ext uri="{FF2B5EF4-FFF2-40B4-BE49-F238E27FC236}">
                <a16:creationId xmlns:a16="http://schemas.microsoft.com/office/drawing/2014/main" id="{A8A4AD90-F277-CE0E-89B5-9B0825F62BE9}"/>
              </a:ext>
            </a:extLst>
          </p:cNvPr>
          <p:cNvSpPr>
            <a:spLocks noGrp="1"/>
          </p:cNvSpPr>
          <p:nvPr>
            <p:ph type="body" sz="quarter" idx="20" hasCustomPrompt="1"/>
          </p:nvPr>
        </p:nvSpPr>
        <p:spPr>
          <a:xfrm>
            <a:off x="6270542" y="5486400"/>
            <a:ext cx="2617873" cy="341313"/>
          </a:xfrm>
        </p:spPr>
        <p:txBody>
          <a:bodyPr anchor="t"/>
          <a:lstStyle>
            <a:lvl1pPr marL="0" indent="0">
              <a:lnSpc>
                <a:spcPct val="100000"/>
              </a:lnSpc>
              <a:buNone/>
              <a:defRPr sz="1200" b="0">
                <a:solidFill>
                  <a:schemeClr val="tx1"/>
                </a:solidFill>
              </a:defRPr>
            </a:lvl1pPr>
            <a:lvl2pPr marL="0" indent="0">
              <a:lnSpc>
                <a:spcPct val="100000"/>
              </a:lnSpc>
              <a:buNone/>
              <a:defRPr sz="1600" b="1"/>
            </a:lvl2pPr>
            <a:lvl3pPr marL="0" indent="0">
              <a:lnSpc>
                <a:spcPct val="100000"/>
              </a:lnSpc>
              <a:buNone/>
              <a:defRPr sz="1600" b="1"/>
            </a:lvl3pPr>
            <a:lvl4pPr marL="0" indent="0">
              <a:lnSpc>
                <a:spcPct val="100000"/>
              </a:lnSpc>
              <a:buNone/>
              <a:defRPr sz="1600" b="1"/>
            </a:lvl4pPr>
            <a:lvl5pPr marL="0" indent="0">
              <a:lnSpc>
                <a:spcPct val="100000"/>
              </a:lnSpc>
              <a:buNone/>
              <a:defRPr sz="1600" b="1"/>
            </a:lvl5pPr>
          </a:lstStyle>
          <a:p>
            <a:pPr lvl="0"/>
            <a:r>
              <a:rPr lang="en-US" dirty="0"/>
              <a:t>Add text</a:t>
            </a:r>
          </a:p>
        </p:txBody>
      </p:sp>
      <p:sp>
        <p:nvSpPr>
          <p:cNvPr id="20" name="Picture Placeholder 9">
            <a:extLst>
              <a:ext uri="{FF2B5EF4-FFF2-40B4-BE49-F238E27FC236}">
                <a16:creationId xmlns:a16="http://schemas.microsoft.com/office/drawing/2014/main" id="{292D5CBE-D7EF-F122-2EF9-E16257B7C500}"/>
              </a:ext>
            </a:extLst>
          </p:cNvPr>
          <p:cNvSpPr>
            <a:spLocks noGrp="1"/>
          </p:cNvSpPr>
          <p:nvPr>
            <p:ph type="pic" sz="quarter" idx="21" hasCustomPrompt="1"/>
          </p:nvPr>
        </p:nvSpPr>
        <p:spPr>
          <a:xfrm>
            <a:off x="9227004" y="2055642"/>
            <a:ext cx="2619981" cy="2619981"/>
          </a:xfrm>
          <a:prstGeom prst="ellipse">
            <a:avLst/>
          </a:prstGeom>
          <a:solidFill>
            <a:schemeClr val="accent1"/>
          </a:solidFill>
          <a:ln>
            <a:noFill/>
          </a:ln>
        </p:spPr>
        <p:txBody>
          <a:bodyPr anchor="b"/>
          <a:lstStyle>
            <a:lvl1pPr marL="0" indent="0" algn="ctr">
              <a:buNone/>
              <a:defRPr>
                <a:solidFill>
                  <a:schemeClr val="tx1"/>
                </a:solidFill>
              </a:defRPr>
            </a:lvl1pPr>
          </a:lstStyle>
          <a:p>
            <a:r>
              <a:rPr lang="en-US" dirty="0"/>
              <a:t>Click to add </a:t>
            </a:r>
            <a:br>
              <a:rPr lang="en-US" dirty="0"/>
            </a:br>
            <a:r>
              <a:rPr lang="en-US" dirty="0"/>
              <a:t>Team Photo</a:t>
            </a:r>
          </a:p>
        </p:txBody>
      </p:sp>
      <p:sp>
        <p:nvSpPr>
          <p:cNvPr id="21" name="Text Placeholder 11">
            <a:extLst>
              <a:ext uri="{FF2B5EF4-FFF2-40B4-BE49-F238E27FC236}">
                <a16:creationId xmlns:a16="http://schemas.microsoft.com/office/drawing/2014/main" id="{0E544C57-B306-D539-2A5F-6743F90FFDDF}"/>
              </a:ext>
            </a:extLst>
          </p:cNvPr>
          <p:cNvSpPr>
            <a:spLocks noGrp="1"/>
          </p:cNvSpPr>
          <p:nvPr>
            <p:ph type="body" sz="quarter" idx="22" hasCustomPrompt="1"/>
          </p:nvPr>
        </p:nvSpPr>
        <p:spPr>
          <a:xfrm>
            <a:off x="9226022" y="5154258"/>
            <a:ext cx="2617873" cy="345606"/>
          </a:xfrm>
        </p:spPr>
        <p:txBody>
          <a:bodyPr anchor="b"/>
          <a:lstStyle>
            <a:lvl1pPr marL="0" indent="0">
              <a:lnSpc>
                <a:spcPct val="100000"/>
              </a:lnSpc>
              <a:buNone/>
              <a:defRPr>
                <a:solidFill>
                  <a:schemeClr val="accent1"/>
                </a:solidFill>
              </a:defRPr>
            </a:lvl1pPr>
            <a:lvl2pPr marL="0" indent="0">
              <a:lnSpc>
                <a:spcPct val="100000"/>
              </a:lnSpc>
              <a:buNone/>
              <a:defRPr sz="1600" b="1"/>
            </a:lvl2pPr>
            <a:lvl3pPr marL="0" indent="0">
              <a:lnSpc>
                <a:spcPct val="100000"/>
              </a:lnSpc>
              <a:buNone/>
              <a:defRPr sz="1600" b="1"/>
            </a:lvl3pPr>
            <a:lvl4pPr marL="0" indent="0">
              <a:lnSpc>
                <a:spcPct val="100000"/>
              </a:lnSpc>
              <a:buNone/>
              <a:defRPr sz="1600" b="1"/>
            </a:lvl4pPr>
            <a:lvl5pPr marL="0" indent="0">
              <a:lnSpc>
                <a:spcPct val="100000"/>
              </a:lnSpc>
              <a:buNone/>
              <a:defRPr sz="1600" b="1"/>
            </a:lvl5pPr>
          </a:lstStyle>
          <a:p>
            <a:pPr lvl="0"/>
            <a:r>
              <a:rPr lang="en-US" dirty="0"/>
              <a:t>Name Surname</a:t>
            </a:r>
          </a:p>
        </p:txBody>
      </p:sp>
      <p:sp>
        <p:nvSpPr>
          <p:cNvPr id="22" name="Text Placeholder 11">
            <a:extLst>
              <a:ext uri="{FF2B5EF4-FFF2-40B4-BE49-F238E27FC236}">
                <a16:creationId xmlns:a16="http://schemas.microsoft.com/office/drawing/2014/main" id="{FCB9643F-9F47-B539-9A15-65A620362760}"/>
              </a:ext>
            </a:extLst>
          </p:cNvPr>
          <p:cNvSpPr>
            <a:spLocks noGrp="1"/>
          </p:cNvSpPr>
          <p:nvPr>
            <p:ph type="body" sz="quarter" idx="23" hasCustomPrompt="1"/>
          </p:nvPr>
        </p:nvSpPr>
        <p:spPr>
          <a:xfrm>
            <a:off x="9226022" y="5486400"/>
            <a:ext cx="2617873" cy="341313"/>
          </a:xfrm>
        </p:spPr>
        <p:txBody>
          <a:bodyPr anchor="t"/>
          <a:lstStyle>
            <a:lvl1pPr marL="0" indent="0">
              <a:lnSpc>
                <a:spcPct val="100000"/>
              </a:lnSpc>
              <a:buNone/>
              <a:defRPr sz="1200" b="0">
                <a:solidFill>
                  <a:schemeClr val="tx1"/>
                </a:solidFill>
              </a:defRPr>
            </a:lvl1pPr>
            <a:lvl2pPr marL="0" indent="0">
              <a:lnSpc>
                <a:spcPct val="100000"/>
              </a:lnSpc>
              <a:buNone/>
              <a:defRPr sz="1600" b="1"/>
            </a:lvl2pPr>
            <a:lvl3pPr marL="0" indent="0">
              <a:lnSpc>
                <a:spcPct val="100000"/>
              </a:lnSpc>
              <a:buNone/>
              <a:defRPr sz="1600" b="1"/>
            </a:lvl3pPr>
            <a:lvl4pPr marL="0" indent="0">
              <a:lnSpc>
                <a:spcPct val="100000"/>
              </a:lnSpc>
              <a:buNone/>
              <a:defRPr sz="1600" b="1"/>
            </a:lvl4pPr>
            <a:lvl5pPr marL="0" indent="0">
              <a:lnSpc>
                <a:spcPct val="100000"/>
              </a:lnSpc>
              <a:buNone/>
              <a:defRPr sz="1600" b="1"/>
            </a:lvl5pPr>
          </a:lstStyle>
          <a:p>
            <a:pPr lvl="0"/>
            <a:r>
              <a:rPr lang="en-US" dirty="0"/>
              <a:t>Add text</a:t>
            </a:r>
          </a:p>
        </p:txBody>
      </p:sp>
      <p:sp>
        <p:nvSpPr>
          <p:cNvPr id="8" name="Slide Number Placeholder 7">
            <a:extLst>
              <a:ext uri="{FF2B5EF4-FFF2-40B4-BE49-F238E27FC236}">
                <a16:creationId xmlns:a16="http://schemas.microsoft.com/office/drawing/2014/main" id="{FACD4E0C-F9AE-C153-6EB8-2B8427395417}"/>
              </a:ext>
              <a:ext uri="{C183D7F6-B498-43B3-948B-1728B52AA6E4}">
                <adec:decorative xmlns:adec="http://schemas.microsoft.com/office/drawing/2017/decorative" val="1"/>
              </a:ext>
            </a:extLst>
          </p:cNvPr>
          <p:cNvSpPr>
            <a:spLocks noGrp="1"/>
          </p:cNvSpPr>
          <p:nvPr>
            <p:ph type="sldNum" sz="quarter" idx="11"/>
          </p:nvPr>
        </p:nvSpPr>
        <p:spPr/>
        <p:txBody>
          <a:bodyPr/>
          <a:lstStyle/>
          <a:p>
            <a:fld id="{91D568E7-61F5-D04E-995D-81EF41C01A2A}" type="slidenum">
              <a:rPr lang="en-US" smtClean="0"/>
              <a:pPr/>
              <a:t>‹#›</a:t>
            </a:fld>
            <a:endParaRPr lang="en-US" dirty="0"/>
          </a:p>
        </p:txBody>
      </p:sp>
      <p:sp>
        <p:nvSpPr>
          <p:cNvPr id="7" name="Footer Placeholder 6">
            <a:extLst>
              <a:ext uri="{FF2B5EF4-FFF2-40B4-BE49-F238E27FC236}">
                <a16:creationId xmlns:a16="http://schemas.microsoft.com/office/drawing/2014/main" id="{1649DA47-95C3-2A0A-8E7B-5B912AFF3D4F}"/>
              </a:ext>
              <a:ext uri="{C183D7F6-B498-43B3-948B-1728B52AA6E4}">
                <adec:decorative xmlns:adec="http://schemas.microsoft.com/office/drawing/2017/decorative" val="1"/>
              </a:ext>
            </a:extLst>
          </p:cNvPr>
          <p:cNvSpPr>
            <a:spLocks noGrp="1"/>
          </p:cNvSpPr>
          <p:nvPr>
            <p:ph type="ftr" sz="quarter" idx="10"/>
          </p:nvPr>
        </p:nvSpPr>
        <p:spPr/>
        <p:txBody>
          <a:bodyPr/>
          <a:lstStyle/>
          <a:p>
            <a:r>
              <a:rPr lang="en-US" dirty="0"/>
              <a:t>WSP | Footer goes here | Date</a:t>
            </a:r>
          </a:p>
        </p:txBody>
      </p:sp>
    </p:spTree>
    <p:extLst>
      <p:ext uri="{BB962C8B-B14F-4D97-AF65-F5344CB8AC3E}">
        <p14:creationId xmlns:p14="http://schemas.microsoft.com/office/powerpoint/2010/main" val="198441901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eam (x1)">
    <p:bg>
      <p:bgRef idx="1001">
        <a:schemeClr val="bg1"/>
      </p:bgRef>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1D1C8DD-9AE7-C49F-B4D5-387DD59151A9}"/>
              </a:ext>
            </a:extLst>
          </p:cNvPr>
          <p:cNvSpPr>
            <a:spLocks noGrp="1"/>
          </p:cNvSpPr>
          <p:nvPr>
            <p:ph type="title" hasCustomPrompt="1"/>
          </p:nvPr>
        </p:nvSpPr>
        <p:spPr>
          <a:xfrm>
            <a:off x="8238074" y="2743200"/>
            <a:ext cx="3608911" cy="1444358"/>
          </a:xfrm>
        </p:spPr>
        <p:txBody>
          <a:bodyPr anchor="b"/>
          <a:lstStyle>
            <a:lvl1pPr>
              <a:defRPr/>
            </a:lvl1pPr>
          </a:lstStyle>
          <a:p>
            <a:r>
              <a:rPr lang="en-US" dirty="0"/>
              <a:t>Name</a:t>
            </a:r>
            <a:br>
              <a:rPr lang="en-US" dirty="0"/>
            </a:br>
            <a:r>
              <a:rPr lang="en-US" dirty="0"/>
              <a:t>Surname</a:t>
            </a:r>
          </a:p>
        </p:txBody>
      </p:sp>
      <p:sp>
        <p:nvSpPr>
          <p:cNvPr id="52" name="Text Placeholder 51">
            <a:extLst>
              <a:ext uri="{FF2B5EF4-FFF2-40B4-BE49-F238E27FC236}">
                <a16:creationId xmlns:a16="http://schemas.microsoft.com/office/drawing/2014/main" id="{1E9CB78D-34B8-45C4-C11C-EAF51C5454C8}"/>
              </a:ext>
            </a:extLst>
          </p:cNvPr>
          <p:cNvSpPr>
            <a:spLocks noGrp="1"/>
          </p:cNvSpPr>
          <p:nvPr>
            <p:ph type="body" sz="quarter" idx="27"/>
          </p:nvPr>
        </p:nvSpPr>
        <p:spPr>
          <a:xfrm>
            <a:off x="8238074" y="4352926"/>
            <a:ext cx="3611026" cy="1851024"/>
          </a:xfrm>
        </p:spPr>
        <p:txBody>
          <a:bodyPr/>
          <a:lstStyle>
            <a:lvl2pPr marL="226800" indent="-226800">
              <a:defRPr/>
            </a:lvl2pPr>
            <a:lvl3pPr marL="453600" indent="-226800">
              <a:defRPr/>
            </a:lvl3pPr>
            <a:lvl4pPr marL="680400" indent="-226800">
              <a:defRPr/>
            </a:lvl4pPr>
            <a:lvl5pPr marL="907200" indent="-2268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Picture Placeholder 3">
            <a:extLst>
              <a:ext uri="{FF2B5EF4-FFF2-40B4-BE49-F238E27FC236}">
                <a16:creationId xmlns:a16="http://schemas.microsoft.com/office/drawing/2014/main" id="{D79AD20B-1215-4D52-70E0-79FBD9111220}"/>
              </a:ext>
              <a:ext uri="{C183D7F6-B498-43B3-948B-1728B52AA6E4}">
                <adec:decorative xmlns:adec="http://schemas.microsoft.com/office/drawing/2017/decorative" val="0"/>
              </a:ext>
            </a:extLst>
          </p:cNvPr>
          <p:cNvSpPr>
            <a:spLocks noGrp="1"/>
          </p:cNvSpPr>
          <p:nvPr>
            <p:ph type="pic" sz="quarter" idx="28"/>
          </p:nvPr>
        </p:nvSpPr>
        <p:spPr>
          <a:xfrm>
            <a:off x="-2112" y="188914"/>
            <a:ext cx="7830861" cy="6669089"/>
          </a:xfrm>
          <a:custGeom>
            <a:avLst/>
            <a:gdLst>
              <a:gd name="connsiteX0" fmla="*/ 3564861 w 7830861"/>
              <a:gd name="connsiteY0" fmla="*/ 0 h 6669089"/>
              <a:gd name="connsiteX1" fmla="*/ 7830861 w 7830861"/>
              <a:gd name="connsiteY1" fmla="*/ 4266000 h 6669089"/>
              <a:gd name="connsiteX2" fmla="*/ 7102295 w 7830861"/>
              <a:gd name="connsiteY2" fmla="*/ 6651162 h 6669089"/>
              <a:gd name="connsiteX3" fmla="*/ 7088889 w 7830861"/>
              <a:gd name="connsiteY3" fmla="*/ 6669089 h 6669089"/>
              <a:gd name="connsiteX4" fmla="*/ 1333500 w 7830861"/>
              <a:gd name="connsiteY4" fmla="*/ 6669089 h 6669089"/>
              <a:gd name="connsiteX5" fmla="*/ 40338 w 7830861"/>
              <a:gd name="connsiteY5" fmla="*/ 6669089 h 6669089"/>
              <a:gd name="connsiteX6" fmla="*/ 0 w 7830861"/>
              <a:gd name="connsiteY6" fmla="*/ 6669089 h 6669089"/>
              <a:gd name="connsiteX7" fmla="*/ 0 w 7830861"/>
              <a:gd name="connsiteY7" fmla="*/ 6608380 h 6669089"/>
              <a:gd name="connsiteX8" fmla="*/ 0 w 7830861"/>
              <a:gd name="connsiteY8" fmla="*/ 5335589 h 6669089"/>
              <a:gd name="connsiteX9" fmla="*/ 0 w 7830861"/>
              <a:gd name="connsiteY9" fmla="*/ 1923620 h 6669089"/>
              <a:gd name="connsiteX10" fmla="*/ 27427 w 7830861"/>
              <a:gd name="connsiteY10" fmla="*/ 1880839 h 6669089"/>
              <a:gd name="connsiteX11" fmla="*/ 3564861 w 7830861"/>
              <a:gd name="connsiteY11" fmla="*/ 0 h 6669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30861" h="6669089">
                <a:moveTo>
                  <a:pt x="3564861" y="0"/>
                </a:moveTo>
                <a:cubicBezTo>
                  <a:pt x="5920908" y="0"/>
                  <a:pt x="7830861" y="1909953"/>
                  <a:pt x="7830861" y="4266000"/>
                </a:cubicBezTo>
                <a:cubicBezTo>
                  <a:pt x="7830861" y="5149518"/>
                  <a:pt x="7562274" y="5970304"/>
                  <a:pt x="7102295" y="6651162"/>
                </a:cubicBezTo>
                <a:lnTo>
                  <a:pt x="7088889" y="6669089"/>
                </a:lnTo>
                <a:lnTo>
                  <a:pt x="1333500" y="6669089"/>
                </a:lnTo>
                <a:lnTo>
                  <a:pt x="40338" y="6669089"/>
                </a:lnTo>
                <a:lnTo>
                  <a:pt x="0" y="6669089"/>
                </a:lnTo>
                <a:lnTo>
                  <a:pt x="0" y="6608380"/>
                </a:lnTo>
                <a:lnTo>
                  <a:pt x="0" y="5335589"/>
                </a:lnTo>
                <a:lnTo>
                  <a:pt x="0" y="1923620"/>
                </a:lnTo>
                <a:lnTo>
                  <a:pt x="27427" y="1880839"/>
                </a:lnTo>
                <a:cubicBezTo>
                  <a:pt x="794058" y="746076"/>
                  <a:pt x="2092332" y="0"/>
                  <a:pt x="3564861" y="0"/>
                </a:cubicBezTo>
                <a:close/>
              </a:path>
            </a:pathLst>
          </a:custGeom>
          <a:solidFill>
            <a:schemeClr val="accent1"/>
          </a:solidFill>
        </p:spPr>
        <p:txBody>
          <a:bodyPr wrap="square" bIns="2700000" anchor="b" anchorCtr="0">
            <a:noAutofit/>
          </a:bodyPr>
          <a:lstStyle>
            <a:lvl1pPr algn="ctr">
              <a:defRPr>
                <a:solidFill>
                  <a:schemeClr val="bg1"/>
                </a:solidFill>
              </a:defRPr>
            </a:lvl1pPr>
          </a:lstStyle>
          <a:p>
            <a:r>
              <a:rPr lang="en-US"/>
              <a:t>Click icon to add picture</a:t>
            </a:r>
            <a:endParaRPr lang="en-US" dirty="0"/>
          </a:p>
        </p:txBody>
      </p:sp>
      <p:sp>
        <p:nvSpPr>
          <p:cNvPr id="8" name="Slide Number Placeholder 7">
            <a:extLst>
              <a:ext uri="{FF2B5EF4-FFF2-40B4-BE49-F238E27FC236}">
                <a16:creationId xmlns:a16="http://schemas.microsoft.com/office/drawing/2014/main" id="{FACD4E0C-F9AE-C153-6EB8-2B8427395417}"/>
              </a:ext>
              <a:ext uri="{C183D7F6-B498-43B3-948B-1728B52AA6E4}">
                <adec:decorative xmlns:adec="http://schemas.microsoft.com/office/drawing/2017/decorative" val="1"/>
              </a:ext>
            </a:extLst>
          </p:cNvPr>
          <p:cNvSpPr>
            <a:spLocks noGrp="1"/>
          </p:cNvSpPr>
          <p:nvPr>
            <p:ph type="sldNum" sz="quarter" idx="11"/>
          </p:nvPr>
        </p:nvSpPr>
        <p:spPr/>
        <p:txBody>
          <a:bodyPr/>
          <a:lstStyle/>
          <a:p>
            <a:fld id="{91D568E7-61F5-D04E-995D-81EF41C01A2A}" type="slidenum">
              <a:rPr lang="en-US" smtClean="0"/>
              <a:pPr/>
              <a:t>‹#›</a:t>
            </a:fld>
            <a:endParaRPr lang="en-US" dirty="0"/>
          </a:p>
        </p:txBody>
      </p:sp>
      <p:sp>
        <p:nvSpPr>
          <p:cNvPr id="7" name="Footer Placeholder 6">
            <a:extLst>
              <a:ext uri="{FF2B5EF4-FFF2-40B4-BE49-F238E27FC236}">
                <a16:creationId xmlns:a16="http://schemas.microsoft.com/office/drawing/2014/main" id="{1649DA47-95C3-2A0A-8E7B-5B912AFF3D4F}"/>
              </a:ext>
              <a:ext uri="{C183D7F6-B498-43B3-948B-1728B52AA6E4}">
                <adec:decorative xmlns:adec="http://schemas.microsoft.com/office/drawing/2017/decorative" val="1"/>
              </a:ext>
            </a:extLst>
          </p:cNvPr>
          <p:cNvSpPr>
            <a:spLocks noGrp="1"/>
          </p:cNvSpPr>
          <p:nvPr>
            <p:ph type="ftr" sz="quarter" idx="10"/>
          </p:nvPr>
        </p:nvSpPr>
        <p:spPr/>
        <p:txBody>
          <a:bodyPr/>
          <a:lstStyle>
            <a:lvl1pPr>
              <a:defRPr>
                <a:solidFill>
                  <a:schemeClr val="bg1"/>
                </a:solidFill>
              </a:defRPr>
            </a:lvl1pPr>
          </a:lstStyle>
          <a:p>
            <a:r>
              <a:rPr lang="en-US" dirty="0"/>
              <a:t>WSP | Footer goes here | Date</a:t>
            </a:r>
          </a:p>
        </p:txBody>
      </p:sp>
      <p:pic>
        <p:nvPicPr>
          <p:cNvPr id="2" name="Graphic 1">
            <a:extLst>
              <a:ext uri="{FF2B5EF4-FFF2-40B4-BE49-F238E27FC236}">
                <a16:creationId xmlns:a16="http://schemas.microsoft.com/office/drawing/2014/main" id="{E2FA173A-5DD3-09E2-673F-94173F0A9DC5}"/>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4401" y="343694"/>
            <a:ext cx="1004465" cy="476665"/>
          </a:xfrm>
          <a:prstGeom prst="rect">
            <a:avLst/>
          </a:prstGeom>
        </p:spPr>
      </p:pic>
    </p:spTree>
    <p:extLst>
      <p:ext uri="{BB962C8B-B14F-4D97-AF65-F5344CB8AC3E}">
        <p14:creationId xmlns:p14="http://schemas.microsoft.com/office/powerpoint/2010/main" val="33588446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Project 1">
    <p:bg>
      <p:bgRef idx="1001">
        <a:schemeClr val="bg1"/>
      </p:bgRef>
    </p:bg>
    <p:spTree>
      <p:nvGrpSpPr>
        <p:cNvPr id="1" name=""/>
        <p:cNvGrpSpPr/>
        <p:nvPr/>
      </p:nvGrpSpPr>
      <p:grpSpPr>
        <a:xfrm>
          <a:off x="0" y="0"/>
          <a:ext cx="0" cy="0"/>
          <a:chOff x="0" y="0"/>
          <a:chExt cx="0" cy="0"/>
        </a:xfrm>
      </p:grpSpPr>
      <p:sp>
        <p:nvSpPr>
          <p:cNvPr id="2" name="Freeform 26">
            <a:extLst>
              <a:ext uri="{FF2B5EF4-FFF2-40B4-BE49-F238E27FC236}">
                <a16:creationId xmlns:a16="http://schemas.microsoft.com/office/drawing/2014/main" id="{284AE56D-313B-F96B-6518-F7ADEC63D76D}"/>
              </a:ext>
              <a:ext uri="{C183D7F6-B498-43B3-948B-1728B52AA6E4}">
                <adec:decorative xmlns:adec="http://schemas.microsoft.com/office/drawing/2017/decorative" val="1"/>
              </a:ext>
            </a:extLst>
          </p:cNvPr>
          <p:cNvSpPr/>
          <p:nvPr userDrawn="1"/>
        </p:nvSpPr>
        <p:spPr>
          <a:xfrm>
            <a:off x="6267565" y="494"/>
            <a:ext cx="5924433" cy="3455749"/>
          </a:xfrm>
          <a:custGeom>
            <a:avLst/>
            <a:gdLst>
              <a:gd name="connsiteX0" fmla="*/ 7330874 w 11848094"/>
              <a:gd name="connsiteY0" fmla="*/ 6911371 h 6911498"/>
              <a:gd name="connsiteX1" fmla="*/ 7330954 w 11848094"/>
              <a:gd name="connsiteY1" fmla="*/ 6911371 h 6911498"/>
              <a:gd name="connsiteX2" fmla="*/ 7330826 w 11848094"/>
              <a:gd name="connsiteY2" fmla="*/ 6911498 h 6911498"/>
              <a:gd name="connsiteX3" fmla="*/ 9890670 w 11848094"/>
              <a:gd name="connsiteY3" fmla="*/ 381 h 6911498"/>
              <a:gd name="connsiteX4" fmla="*/ 11515930 w 11848094"/>
              <a:gd name="connsiteY4" fmla="*/ 381 h 6911498"/>
              <a:gd name="connsiteX5" fmla="*/ 11397534 w 11848094"/>
              <a:gd name="connsiteY5" fmla="*/ 1136735 h 6911498"/>
              <a:gd name="connsiteX6" fmla="*/ 11797112 w 11848094"/>
              <a:gd name="connsiteY6" fmla="*/ 1759148 h 6911498"/>
              <a:gd name="connsiteX7" fmla="*/ 11848094 w 11848094"/>
              <a:gd name="connsiteY7" fmla="*/ 1804299 h 6911498"/>
              <a:gd name="connsiteX8" fmla="*/ 11848094 w 11848094"/>
              <a:gd name="connsiteY8" fmla="*/ 4047105 h 6911498"/>
              <a:gd name="connsiteX9" fmla="*/ 11694538 w 11848094"/>
              <a:gd name="connsiteY9" fmla="*/ 3977684 h 6911498"/>
              <a:gd name="connsiteX10" fmla="*/ 10584904 w 11848094"/>
              <a:gd name="connsiteY10" fmla="*/ 3307052 h 6911498"/>
              <a:gd name="connsiteX11" fmla="*/ 9816862 w 11848094"/>
              <a:gd name="connsiteY11" fmla="*/ 2312726 h 6911498"/>
              <a:gd name="connsiteX12" fmla="*/ 9642828 w 11848094"/>
              <a:gd name="connsiteY12" fmla="*/ 1149440 h 6911498"/>
              <a:gd name="connsiteX13" fmla="*/ 9650958 w 11848094"/>
              <a:gd name="connsiteY13" fmla="*/ 1025323 h 6911498"/>
              <a:gd name="connsiteX14" fmla="*/ 9890670 w 11848094"/>
              <a:gd name="connsiteY14" fmla="*/ 381 h 6911498"/>
              <a:gd name="connsiteX15" fmla="*/ 3795499 w 11848094"/>
              <a:gd name="connsiteY15" fmla="*/ 0 h 6911498"/>
              <a:gd name="connsiteX16" fmla="*/ 5652466 w 11848094"/>
              <a:gd name="connsiteY16" fmla="*/ 0 h 6911498"/>
              <a:gd name="connsiteX17" fmla="*/ 7765788 w 11848094"/>
              <a:gd name="connsiteY17" fmla="*/ 5731697 h 6911498"/>
              <a:gd name="connsiteX18" fmla="*/ 7330874 w 11848094"/>
              <a:gd name="connsiteY18" fmla="*/ 6911371 h 6911498"/>
              <a:gd name="connsiteX19" fmla="*/ 6343906 w 11848094"/>
              <a:gd name="connsiteY19" fmla="*/ 6911371 h 6911498"/>
              <a:gd name="connsiteX20" fmla="*/ 0 w 11848094"/>
              <a:gd name="connsiteY20" fmla="*/ 0 h 6911498"/>
              <a:gd name="connsiteX21" fmla="*/ 670994 w 11848094"/>
              <a:gd name="connsiteY21" fmla="*/ 0 h 6911498"/>
              <a:gd name="connsiteX22" fmla="*/ 2784316 w 11848094"/>
              <a:gd name="connsiteY22" fmla="*/ 5731697 h 6911498"/>
              <a:gd name="connsiteX23" fmla="*/ 2349354 w 11848094"/>
              <a:gd name="connsiteY23" fmla="*/ 6911498 h 6911498"/>
              <a:gd name="connsiteX24" fmla="*/ 1362308 w 11848094"/>
              <a:gd name="connsiteY24" fmla="*/ 6911498 h 6911498"/>
              <a:gd name="connsiteX25" fmla="*/ 0 w 11848094"/>
              <a:gd name="connsiteY25" fmla="*/ 3216806 h 6911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48094" h="6911498">
                <a:moveTo>
                  <a:pt x="7330874" y="6911371"/>
                </a:moveTo>
                <a:lnTo>
                  <a:pt x="7330954" y="6911371"/>
                </a:lnTo>
                <a:lnTo>
                  <a:pt x="7330826" y="6911498"/>
                </a:lnTo>
                <a:close/>
                <a:moveTo>
                  <a:pt x="9890670" y="381"/>
                </a:moveTo>
                <a:lnTo>
                  <a:pt x="11515930" y="381"/>
                </a:lnTo>
                <a:cubicBezTo>
                  <a:pt x="11380132" y="245564"/>
                  <a:pt x="11252464" y="692611"/>
                  <a:pt x="11397534" y="1136735"/>
                </a:cubicBezTo>
                <a:cubicBezTo>
                  <a:pt x="11479472" y="1387636"/>
                  <a:pt x="11618722" y="1588614"/>
                  <a:pt x="11797112" y="1759148"/>
                </a:cubicBezTo>
                <a:lnTo>
                  <a:pt x="11848094" y="1804299"/>
                </a:lnTo>
                <a:lnTo>
                  <a:pt x="11848094" y="4047105"/>
                </a:lnTo>
                <a:lnTo>
                  <a:pt x="11694538" y="3977684"/>
                </a:lnTo>
                <a:cubicBezTo>
                  <a:pt x="11302642" y="3794623"/>
                  <a:pt x="10918874" y="3584248"/>
                  <a:pt x="10584904" y="3307052"/>
                </a:cubicBezTo>
                <a:cubicBezTo>
                  <a:pt x="10239882" y="3020580"/>
                  <a:pt x="9977814" y="2733475"/>
                  <a:pt x="9816862" y="2312726"/>
                </a:cubicBezTo>
                <a:cubicBezTo>
                  <a:pt x="9675602" y="1943553"/>
                  <a:pt x="9623900" y="1543256"/>
                  <a:pt x="9642828" y="1149440"/>
                </a:cubicBezTo>
                <a:cubicBezTo>
                  <a:pt x="9644860" y="1108152"/>
                  <a:pt x="9647528" y="1066737"/>
                  <a:pt x="9650958" y="1025323"/>
                </a:cubicBezTo>
                <a:cubicBezTo>
                  <a:pt x="9680048" y="671395"/>
                  <a:pt x="9743818" y="322422"/>
                  <a:pt x="9890670" y="381"/>
                </a:cubicBezTo>
                <a:close/>
                <a:moveTo>
                  <a:pt x="3795499" y="0"/>
                </a:moveTo>
                <a:lnTo>
                  <a:pt x="5652466" y="0"/>
                </a:lnTo>
                <a:lnTo>
                  <a:pt x="7765788" y="5731697"/>
                </a:lnTo>
                <a:lnTo>
                  <a:pt x="7330874" y="6911371"/>
                </a:lnTo>
                <a:lnTo>
                  <a:pt x="6343906" y="6911371"/>
                </a:lnTo>
                <a:close/>
                <a:moveTo>
                  <a:pt x="0" y="0"/>
                </a:moveTo>
                <a:lnTo>
                  <a:pt x="670994" y="0"/>
                </a:lnTo>
                <a:lnTo>
                  <a:pt x="2784316" y="5731697"/>
                </a:lnTo>
                <a:lnTo>
                  <a:pt x="2349354" y="6911498"/>
                </a:lnTo>
                <a:lnTo>
                  <a:pt x="1362308" y="6911498"/>
                </a:lnTo>
                <a:lnTo>
                  <a:pt x="0" y="3216806"/>
                </a:lnTo>
                <a:close/>
              </a:path>
            </a:pathLst>
          </a:custGeom>
          <a:solidFill>
            <a:srgbClr val="F9423A"/>
          </a:solidFill>
          <a:ln w="12700" cap="flat">
            <a:noFill/>
            <a:prstDash val="solid"/>
            <a:miter/>
          </a:ln>
        </p:spPr>
        <p:txBody>
          <a:bodyPr rtlCol="0" anchor="ctr"/>
          <a:lstStyle/>
          <a:p>
            <a:endParaRPr lang="en-US" sz="900" dirty="0"/>
          </a:p>
        </p:txBody>
      </p:sp>
      <p:sp>
        <p:nvSpPr>
          <p:cNvPr id="3" name="Freeform 28">
            <a:extLst>
              <a:ext uri="{FF2B5EF4-FFF2-40B4-BE49-F238E27FC236}">
                <a16:creationId xmlns:a16="http://schemas.microsoft.com/office/drawing/2014/main" id="{75FDD79E-5158-1071-6B1B-D6A734DBD621}"/>
              </a:ext>
              <a:ext uri="{C183D7F6-B498-43B3-948B-1728B52AA6E4}">
                <adec:decorative xmlns:adec="http://schemas.microsoft.com/office/drawing/2017/decorative" val="1"/>
              </a:ext>
            </a:extLst>
          </p:cNvPr>
          <p:cNvSpPr/>
          <p:nvPr userDrawn="1"/>
        </p:nvSpPr>
        <p:spPr>
          <a:xfrm>
            <a:off x="6267565" y="3434139"/>
            <a:ext cx="5924436" cy="3423861"/>
          </a:xfrm>
          <a:custGeom>
            <a:avLst/>
            <a:gdLst>
              <a:gd name="connsiteX0" fmla="*/ 0 w 11848100"/>
              <a:gd name="connsiteY0" fmla="*/ 2085131 h 6847721"/>
              <a:gd name="connsiteX1" fmla="*/ 65605 w 11848100"/>
              <a:gd name="connsiteY1" fmla="*/ 2124432 h 6847721"/>
              <a:gd name="connsiteX2" fmla="*/ 1246201 w 11848100"/>
              <a:gd name="connsiteY2" fmla="*/ 2650644 h 6847721"/>
              <a:gd name="connsiteX3" fmla="*/ 2551466 w 11848100"/>
              <a:gd name="connsiteY3" fmla="*/ 3430403 h 6847721"/>
              <a:gd name="connsiteX4" fmla="*/ 3514760 w 11848100"/>
              <a:gd name="connsiteY4" fmla="*/ 5253016 h 6847721"/>
              <a:gd name="connsiteX5" fmla="*/ 3524540 w 11848100"/>
              <a:gd name="connsiteY5" fmla="*/ 5523225 h 6847721"/>
              <a:gd name="connsiteX6" fmla="*/ 3373517 w 11848100"/>
              <a:gd name="connsiteY6" fmla="*/ 6559057 h 6847721"/>
              <a:gd name="connsiteX7" fmla="*/ 3255597 w 11848100"/>
              <a:gd name="connsiteY7" fmla="*/ 6847721 h 6847721"/>
              <a:gd name="connsiteX8" fmla="*/ 1598282 w 11848100"/>
              <a:gd name="connsiteY8" fmla="*/ 6847721 h 6847721"/>
              <a:gd name="connsiteX9" fmla="*/ 1637461 w 11848100"/>
              <a:gd name="connsiteY9" fmla="*/ 6776019 h 6847721"/>
              <a:gd name="connsiteX10" fmla="*/ 1846814 w 11848100"/>
              <a:gd name="connsiteY10" fmla="*/ 5877661 h 6847721"/>
              <a:gd name="connsiteX11" fmla="*/ 180541 w 11848100"/>
              <a:gd name="connsiteY11" fmla="*/ 4293667 h 6847721"/>
              <a:gd name="connsiteX12" fmla="*/ 0 w 11848100"/>
              <a:gd name="connsiteY12" fmla="*/ 4212390 h 6847721"/>
              <a:gd name="connsiteX13" fmla="*/ 10297812 w 11848100"/>
              <a:gd name="connsiteY13" fmla="*/ 129 h 6847721"/>
              <a:gd name="connsiteX14" fmla="*/ 11848100 w 11848100"/>
              <a:gd name="connsiteY14" fmla="*/ 129 h 6847721"/>
              <a:gd name="connsiteX15" fmla="*/ 11848100 w 11848100"/>
              <a:gd name="connsiteY15" fmla="*/ 6847721 h 6847721"/>
              <a:gd name="connsiteX16" fmla="*/ 10325436 w 11848100"/>
              <a:gd name="connsiteY16" fmla="*/ 6847721 h 6847721"/>
              <a:gd name="connsiteX17" fmla="*/ 10422324 w 11848100"/>
              <a:gd name="connsiteY17" fmla="*/ 6731900 h 6847721"/>
              <a:gd name="connsiteX18" fmla="*/ 11516568 w 11848100"/>
              <a:gd name="connsiteY18" fmla="*/ 3442853 h 6847721"/>
              <a:gd name="connsiteX19" fmla="*/ 11516568 w 11848100"/>
              <a:gd name="connsiteY19" fmla="*/ 3438152 h 6847721"/>
              <a:gd name="connsiteX20" fmla="*/ 10297812 w 11848100"/>
              <a:gd name="connsiteY20" fmla="*/ 129 h 6847721"/>
              <a:gd name="connsiteX21" fmla="*/ 5789284 w 11848100"/>
              <a:gd name="connsiteY21" fmla="*/ 0 h 6847721"/>
              <a:gd name="connsiteX22" fmla="*/ 7559488 w 11848100"/>
              <a:gd name="connsiteY22" fmla="*/ 0 h 6847721"/>
              <a:gd name="connsiteX23" fmla="*/ 7559488 w 11848100"/>
              <a:gd name="connsiteY23" fmla="*/ 6847721 h 6847721"/>
              <a:gd name="connsiteX24" fmla="*/ 5789284 w 11848100"/>
              <a:gd name="connsiteY24" fmla="*/ 6847721 h 6847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848100" h="6847721">
                <a:moveTo>
                  <a:pt x="0" y="2085131"/>
                </a:moveTo>
                <a:lnTo>
                  <a:pt x="65605" y="2124432"/>
                </a:lnTo>
                <a:cubicBezTo>
                  <a:pt x="440739" y="2333927"/>
                  <a:pt x="858496" y="2470013"/>
                  <a:pt x="1246201" y="2650644"/>
                </a:cubicBezTo>
                <a:cubicBezTo>
                  <a:pt x="1710634" y="2866990"/>
                  <a:pt x="2162999" y="3093118"/>
                  <a:pt x="2551466" y="3430403"/>
                </a:cubicBezTo>
                <a:cubicBezTo>
                  <a:pt x="3115874" y="3920516"/>
                  <a:pt x="3458864" y="4501841"/>
                  <a:pt x="3514760" y="5253016"/>
                </a:cubicBezTo>
                <a:cubicBezTo>
                  <a:pt x="3521492" y="5342831"/>
                  <a:pt x="3524540" y="5433029"/>
                  <a:pt x="3524540" y="5523225"/>
                </a:cubicBezTo>
                <a:cubicBezTo>
                  <a:pt x="3524540" y="5876042"/>
                  <a:pt x="3482952" y="6226714"/>
                  <a:pt x="3373517" y="6559057"/>
                </a:cubicBezTo>
                <a:lnTo>
                  <a:pt x="3255597" y="6847721"/>
                </a:lnTo>
                <a:lnTo>
                  <a:pt x="1598282" y="6847721"/>
                </a:lnTo>
                <a:lnTo>
                  <a:pt x="1637461" y="6776019"/>
                </a:lnTo>
                <a:cubicBezTo>
                  <a:pt x="1771299" y="6512319"/>
                  <a:pt x="1867266" y="6183902"/>
                  <a:pt x="1846814" y="5877661"/>
                </a:cubicBezTo>
                <a:cubicBezTo>
                  <a:pt x="1795795" y="5118785"/>
                  <a:pt x="978369" y="4660743"/>
                  <a:pt x="180541" y="4293667"/>
                </a:cubicBezTo>
                <a:lnTo>
                  <a:pt x="0" y="4212390"/>
                </a:lnTo>
                <a:close/>
                <a:moveTo>
                  <a:pt x="10297812" y="129"/>
                </a:moveTo>
                <a:lnTo>
                  <a:pt x="11848100" y="129"/>
                </a:lnTo>
                <a:lnTo>
                  <a:pt x="11848100" y="6847721"/>
                </a:lnTo>
                <a:lnTo>
                  <a:pt x="10325436" y="6847721"/>
                </a:lnTo>
                <a:lnTo>
                  <a:pt x="10422324" y="6731900"/>
                </a:lnTo>
                <a:cubicBezTo>
                  <a:pt x="11050988" y="5943926"/>
                  <a:pt x="11516568" y="4798904"/>
                  <a:pt x="11516568" y="3442853"/>
                </a:cubicBezTo>
                <a:lnTo>
                  <a:pt x="11516568" y="3438152"/>
                </a:lnTo>
                <a:cubicBezTo>
                  <a:pt x="11516568" y="1994113"/>
                  <a:pt x="10988620" y="789287"/>
                  <a:pt x="10297812" y="129"/>
                </a:cubicBezTo>
                <a:close/>
                <a:moveTo>
                  <a:pt x="5789284" y="0"/>
                </a:moveTo>
                <a:lnTo>
                  <a:pt x="7559488" y="0"/>
                </a:lnTo>
                <a:lnTo>
                  <a:pt x="7559488" y="6847721"/>
                </a:lnTo>
                <a:lnTo>
                  <a:pt x="5789284" y="6847721"/>
                </a:lnTo>
                <a:close/>
              </a:path>
            </a:pathLst>
          </a:custGeom>
          <a:solidFill>
            <a:srgbClr val="EFF1F4"/>
          </a:solidFill>
          <a:ln w="12700" cap="flat">
            <a:noFill/>
            <a:prstDash val="solid"/>
            <a:miter/>
          </a:ln>
        </p:spPr>
        <p:txBody>
          <a:bodyPr rtlCol="0" anchor="ctr"/>
          <a:lstStyle/>
          <a:p>
            <a:endParaRPr lang="en-US" sz="900" dirty="0"/>
          </a:p>
        </p:txBody>
      </p:sp>
      <p:sp>
        <p:nvSpPr>
          <p:cNvPr id="6" name="Picture Placeholder 5">
            <a:extLst>
              <a:ext uri="{FF2B5EF4-FFF2-40B4-BE49-F238E27FC236}">
                <a16:creationId xmlns:a16="http://schemas.microsoft.com/office/drawing/2014/main" id="{E5AE4EB8-BECF-EBD0-9126-361817EE53BC}"/>
              </a:ext>
            </a:extLst>
          </p:cNvPr>
          <p:cNvSpPr>
            <a:spLocks noGrp="1"/>
          </p:cNvSpPr>
          <p:nvPr>
            <p:ph type="pic" sz="quarter" idx="25"/>
          </p:nvPr>
        </p:nvSpPr>
        <p:spPr>
          <a:xfrm>
            <a:off x="-1" y="0"/>
            <a:ext cx="6267565" cy="6858000"/>
          </a:xfrm>
        </p:spPr>
        <p:txBody>
          <a:bodyPr bIns="2808000" anchor="b"/>
          <a:lstStyle>
            <a:lvl1pPr algn="ctr">
              <a:defRPr>
                <a:solidFill>
                  <a:schemeClr val="tx1"/>
                </a:solidFill>
              </a:defRPr>
            </a:lvl1pPr>
          </a:lstStyle>
          <a:p>
            <a:r>
              <a:rPr lang="en-US"/>
              <a:t>Click icon to add picture</a:t>
            </a:r>
            <a:endParaRPr lang="en-US" dirty="0"/>
          </a:p>
        </p:txBody>
      </p:sp>
      <p:sp>
        <p:nvSpPr>
          <p:cNvPr id="4" name="Text Placeholder 24">
            <a:extLst>
              <a:ext uri="{FF2B5EF4-FFF2-40B4-BE49-F238E27FC236}">
                <a16:creationId xmlns:a16="http://schemas.microsoft.com/office/drawing/2014/main" id="{51BC1020-1D61-99ED-B8DC-CD2E66C0CE3A}"/>
              </a:ext>
              <a:ext uri="{C183D7F6-B498-43B3-948B-1728B52AA6E4}">
                <adec:decorative xmlns:adec="http://schemas.microsoft.com/office/drawing/2017/decorative" val="1"/>
              </a:ext>
            </a:extLst>
          </p:cNvPr>
          <p:cNvSpPr>
            <a:spLocks noGrp="1"/>
          </p:cNvSpPr>
          <p:nvPr>
            <p:ph type="body" sz="quarter" idx="24" hasCustomPrompt="1"/>
          </p:nvPr>
        </p:nvSpPr>
        <p:spPr>
          <a:xfrm>
            <a:off x="344401" y="343694"/>
            <a:ext cx="1005966" cy="472262"/>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en-US" dirty="0"/>
              <a:t>  </a:t>
            </a:r>
          </a:p>
        </p:txBody>
      </p:sp>
      <p:sp>
        <p:nvSpPr>
          <p:cNvPr id="41" name="Text Placeholder 9">
            <a:extLst>
              <a:ext uri="{FF2B5EF4-FFF2-40B4-BE49-F238E27FC236}">
                <a16:creationId xmlns:a16="http://schemas.microsoft.com/office/drawing/2014/main" id="{31E0CDCA-4D06-B830-F24B-826FF5BAA29A}"/>
              </a:ext>
            </a:extLst>
          </p:cNvPr>
          <p:cNvSpPr>
            <a:spLocks noGrp="1"/>
          </p:cNvSpPr>
          <p:nvPr>
            <p:ph type="body" sz="quarter" idx="13"/>
          </p:nvPr>
        </p:nvSpPr>
        <p:spPr>
          <a:xfrm>
            <a:off x="340154" y="5847948"/>
            <a:ext cx="3692962" cy="667151"/>
          </a:xfrm>
        </p:spPr>
        <p:txBody>
          <a:bodyPr>
            <a:noAutofit/>
          </a:bodyPr>
          <a:lstStyle>
            <a:lvl1pPr marL="0" indent="0">
              <a:lnSpc>
                <a:spcPct val="100000"/>
              </a:lnSpc>
              <a:spcBef>
                <a:spcPts val="0"/>
              </a:spcBef>
              <a:spcAft>
                <a:spcPts val="0"/>
              </a:spcAft>
              <a:buNone/>
              <a:defRPr cap="none" baseline="0"/>
            </a:lvl1pPr>
            <a:lvl2pPr marL="0" indent="0">
              <a:spcBef>
                <a:spcPts val="0"/>
              </a:spcBef>
              <a:spcAft>
                <a:spcPts val="0"/>
              </a:spcAft>
              <a:buNone/>
              <a:defRPr>
                <a:solidFill>
                  <a:schemeClr val="bg1"/>
                </a:solidFill>
              </a:defRPr>
            </a:lvl2pPr>
            <a:lvl3pPr marL="135000" indent="-135000">
              <a:spcBef>
                <a:spcPts val="0"/>
              </a:spcBef>
              <a:spcAft>
                <a:spcPts val="0"/>
              </a:spcAft>
              <a:buFont typeface="Arial" panose="020B0604020202020204" pitchFamily="34" charset="0"/>
              <a:buChar char="•"/>
              <a:defRPr>
                <a:solidFill>
                  <a:schemeClr val="bg1"/>
                </a:solidFill>
              </a:defRPr>
            </a:lvl3pPr>
            <a:lvl4pPr>
              <a:spcBef>
                <a:spcPts val="0"/>
              </a:spcBef>
              <a:spcAft>
                <a:spcPts val="0"/>
              </a:spcAft>
              <a:defRPr>
                <a:solidFill>
                  <a:schemeClr val="bg1"/>
                </a:solidFill>
              </a:defRPr>
            </a:lvl4pPr>
            <a:lvl5pPr>
              <a:spcBef>
                <a:spcPts val="0"/>
              </a:spcBef>
              <a:spcAft>
                <a:spcPts val="0"/>
              </a:spcAft>
              <a:defRPr>
                <a:solidFill>
                  <a:schemeClr val="bg1"/>
                </a:solidFill>
              </a:defRPr>
            </a:lvl5pPr>
          </a:lstStyle>
          <a:p>
            <a:pPr lvl="0"/>
            <a:r>
              <a:rPr lang="en-US"/>
              <a:t>Click to edit Master text styles</a:t>
            </a:r>
          </a:p>
          <a:p>
            <a:pPr lvl="1"/>
            <a:r>
              <a:rPr lang="en-US"/>
              <a:t>Second level</a:t>
            </a:r>
          </a:p>
        </p:txBody>
      </p:sp>
      <p:sp>
        <p:nvSpPr>
          <p:cNvPr id="27" name="Freeform 26">
            <a:extLst>
              <a:ext uri="{FF2B5EF4-FFF2-40B4-BE49-F238E27FC236}">
                <a16:creationId xmlns:a16="http://schemas.microsoft.com/office/drawing/2014/main" id="{7B38B57C-C8CB-F478-E367-7DF8F55C54F2}"/>
              </a:ext>
              <a:ext uri="{C183D7F6-B498-43B3-948B-1728B52AA6E4}">
                <adec:decorative xmlns:adec="http://schemas.microsoft.com/office/drawing/2017/decorative" val="1"/>
              </a:ext>
            </a:extLst>
          </p:cNvPr>
          <p:cNvSpPr/>
          <p:nvPr/>
        </p:nvSpPr>
        <p:spPr>
          <a:xfrm>
            <a:off x="6267565" y="494"/>
            <a:ext cx="5924433" cy="3455749"/>
          </a:xfrm>
          <a:custGeom>
            <a:avLst/>
            <a:gdLst>
              <a:gd name="connsiteX0" fmla="*/ 7330874 w 11848094"/>
              <a:gd name="connsiteY0" fmla="*/ 6911371 h 6911498"/>
              <a:gd name="connsiteX1" fmla="*/ 7330954 w 11848094"/>
              <a:gd name="connsiteY1" fmla="*/ 6911371 h 6911498"/>
              <a:gd name="connsiteX2" fmla="*/ 7330826 w 11848094"/>
              <a:gd name="connsiteY2" fmla="*/ 6911498 h 6911498"/>
              <a:gd name="connsiteX3" fmla="*/ 9890670 w 11848094"/>
              <a:gd name="connsiteY3" fmla="*/ 381 h 6911498"/>
              <a:gd name="connsiteX4" fmla="*/ 11515930 w 11848094"/>
              <a:gd name="connsiteY4" fmla="*/ 381 h 6911498"/>
              <a:gd name="connsiteX5" fmla="*/ 11397534 w 11848094"/>
              <a:gd name="connsiteY5" fmla="*/ 1136735 h 6911498"/>
              <a:gd name="connsiteX6" fmla="*/ 11797112 w 11848094"/>
              <a:gd name="connsiteY6" fmla="*/ 1759148 h 6911498"/>
              <a:gd name="connsiteX7" fmla="*/ 11848094 w 11848094"/>
              <a:gd name="connsiteY7" fmla="*/ 1804299 h 6911498"/>
              <a:gd name="connsiteX8" fmla="*/ 11848094 w 11848094"/>
              <a:gd name="connsiteY8" fmla="*/ 4047105 h 6911498"/>
              <a:gd name="connsiteX9" fmla="*/ 11694538 w 11848094"/>
              <a:gd name="connsiteY9" fmla="*/ 3977684 h 6911498"/>
              <a:gd name="connsiteX10" fmla="*/ 10584904 w 11848094"/>
              <a:gd name="connsiteY10" fmla="*/ 3307052 h 6911498"/>
              <a:gd name="connsiteX11" fmla="*/ 9816862 w 11848094"/>
              <a:gd name="connsiteY11" fmla="*/ 2312726 h 6911498"/>
              <a:gd name="connsiteX12" fmla="*/ 9642828 w 11848094"/>
              <a:gd name="connsiteY12" fmla="*/ 1149440 h 6911498"/>
              <a:gd name="connsiteX13" fmla="*/ 9650958 w 11848094"/>
              <a:gd name="connsiteY13" fmla="*/ 1025323 h 6911498"/>
              <a:gd name="connsiteX14" fmla="*/ 9890670 w 11848094"/>
              <a:gd name="connsiteY14" fmla="*/ 381 h 6911498"/>
              <a:gd name="connsiteX15" fmla="*/ 3795499 w 11848094"/>
              <a:gd name="connsiteY15" fmla="*/ 0 h 6911498"/>
              <a:gd name="connsiteX16" fmla="*/ 5652466 w 11848094"/>
              <a:gd name="connsiteY16" fmla="*/ 0 h 6911498"/>
              <a:gd name="connsiteX17" fmla="*/ 7765788 w 11848094"/>
              <a:gd name="connsiteY17" fmla="*/ 5731697 h 6911498"/>
              <a:gd name="connsiteX18" fmla="*/ 7330874 w 11848094"/>
              <a:gd name="connsiteY18" fmla="*/ 6911371 h 6911498"/>
              <a:gd name="connsiteX19" fmla="*/ 6343906 w 11848094"/>
              <a:gd name="connsiteY19" fmla="*/ 6911371 h 6911498"/>
              <a:gd name="connsiteX20" fmla="*/ 0 w 11848094"/>
              <a:gd name="connsiteY20" fmla="*/ 0 h 6911498"/>
              <a:gd name="connsiteX21" fmla="*/ 670994 w 11848094"/>
              <a:gd name="connsiteY21" fmla="*/ 0 h 6911498"/>
              <a:gd name="connsiteX22" fmla="*/ 2784316 w 11848094"/>
              <a:gd name="connsiteY22" fmla="*/ 5731697 h 6911498"/>
              <a:gd name="connsiteX23" fmla="*/ 2349354 w 11848094"/>
              <a:gd name="connsiteY23" fmla="*/ 6911498 h 6911498"/>
              <a:gd name="connsiteX24" fmla="*/ 1362308 w 11848094"/>
              <a:gd name="connsiteY24" fmla="*/ 6911498 h 6911498"/>
              <a:gd name="connsiteX25" fmla="*/ 0 w 11848094"/>
              <a:gd name="connsiteY25" fmla="*/ 3216806 h 6911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48094" h="6911498">
                <a:moveTo>
                  <a:pt x="7330874" y="6911371"/>
                </a:moveTo>
                <a:lnTo>
                  <a:pt x="7330954" y="6911371"/>
                </a:lnTo>
                <a:lnTo>
                  <a:pt x="7330826" y="6911498"/>
                </a:lnTo>
                <a:close/>
                <a:moveTo>
                  <a:pt x="9890670" y="381"/>
                </a:moveTo>
                <a:lnTo>
                  <a:pt x="11515930" y="381"/>
                </a:lnTo>
                <a:cubicBezTo>
                  <a:pt x="11380132" y="245564"/>
                  <a:pt x="11252464" y="692611"/>
                  <a:pt x="11397534" y="1136735"/>
                </a:cubicBezTo>
                <a:cubicBezTo>
                  <a:pt x="11479472" y="1387636"/>
                  <a:pt x="11618722" y="1588614"/>
                  <a:pt x="11797112" y="1759148"/>
                </a:cubicBezTo>
                <a:lnTo>
                  <a:pt x="11848094" y="1804299"/>
                </a:lnTo>
                <a:lnTo>
                  <a:pt x="11848094" y="4047105"/>
                </a:lnTo>
                <a:lnTo>
                  <a:pt x="11694538" y="3977684"/>
                </a:lnTo>
                <a:cubicBezTo>
                  <a:pt x="11302642" y="3794623"/>
                  <a:pt x="10918874" y="3584248"/>
                  <a:pt x="10584904" y="3307052"/>
                </a:cubicBezTo>
                <a:cubicBezTo>
                  <a:pt x="10239882" y="3020580"/>
                  <a:pt x="9977814" y="2733475"/>
                  <a:pt x="9816862" y="2312726"/>
                </a:cubicBezTo>
                <a:cubicBezTo>
                  <a:pt x="9675602" y="1943553"/>
                  <a:pt x="9623900" y="1543256"/>
                  <a:pt x="9642828" y="1149440"/>
                </a:cubicBezTo>
                <a:cubicBezTo>
                  <a:pt x="9644860" y="1108152"/>
                  <a:pt x="9647528" y="1066737"/>
                  <a:pt x="9650958" y="1025323"/>
                </a:cubicBezTo>
                <a:cubicBezTo>
                  <a:pt x="9680048" y="671395"/>
                  <a:pt x="9743818" y="322422"/>
                  <a:pt x="9890670" y="381"/>
                </a:cubicBezTo>
                <a:close/>
                <a:moveTo>
                  <a:pt x="3795499" y="0"/>
                </a:moveTo>
                <a:lnTo>
                  <a:pt x="5652466" y="0"/>
                </a:lnTo>
                <a:lnTo>
                  <a:pt x="7765788" y="5731697"/>
                </a:lnTo>
                <a:lnTo>
                  <a:pt x="7330874" y="6911371"/>
                </a:lnTo>
                <a:lnTo>
                  <a:pt x="6343906" y="6911371"/>
                </a:lnTo>
                <a:close/>
                <a:moveTo>
                  <a:pt x="0" y="0"/>
                </a:moveTo>
                <a:lnTo>
                  <a:pt x="670994" y="0"/>
                </a:lnTo>
                <a:lnTo>
                  <a:pt x="2784316" y="5731697"/>
                </a:lnTo>
                <a:lnTo>
                  <a:pt x="2349354" y="6911498"/>
                </a:lnTo>
                <a:lnTo>
                  <a:pt x="1362308" y="6911498"/>
                </a:lnTo>
                <a:lnTo>
                  <a:pt x="0" y="3216806"/>
                </a:lnTo>
                <a:close/>
              </a:path>
            </a:pathLst>
          </a:custGeom>
          <a:solidFill>
            <a:srgbClr val="F9423A"/>
          </a:solidFill>
          <a:ln w="12700" cap="flat">
            <a:noFill/>
            <a:prstDash val="solid"/>
            <a:miter/>
          </a:ln>
        </p:spPr>
        <p:txBody>
          <a:bodyPr rtlCol="0" anchor="ctr"/>
          <a:lstStyle/>
          <a:p>
            <a:endParaRPr lang="en-US" sz="900" dirty="0"/>
          </a:p>
        </p:txBody>
      </p:sp>
      <p:sp>
        <p:nvSpPr>
          <p:cNvPr id="29" name="Freeform 28">
            <a:extLst>
              <a:ext uri="{FF2B5EF4-FFF2-40B4-BE49-F238E27FC236}">
                <a16:creationId xmlns:a16="http://schemas.microsoft.com/office/drawing/2014/main" id="{662D7A19-F103-E7F0-71A1-AE5CDCCC0F43}"/>
              </a:ext>
              <a:ext uri="{C183D7F6-B498-43B3-948B-1728B52AA6E4}">
                <adec:decorative xmlns:adec="http://schemas.microsoft.com/office/drawing/2017/decorative" val="1"/>
              </a:ext>
            </a:extLst>
          </p:cNvPr>
          <p:cNvSpPr/>
          <p:nvPr/>
        </p:nvSpPr>
        <p:spPr>
          <a:xfrm>
            <a:off x="6267565" y="3434139"/>
            <a:ext cx="5924436" cy="3423861"/>
          </a:xfrm>
          <a:custGeom>
            <a:avLst/>
            <a:gdLst>
              <a:gd name="connsiteX0" fmla="*/ 0 w 11848100"/>
              <a:gd name="connsiteY0" fmla="*/ 2085131 h 6847721"/>
              <a:gd name="connsiteX1" fmla="*/ 65605 w 11848100"/>
              <a:gd name="connsiteY1" fmla="*/ 2124432 h 6847721"/>
              <a:gd name="connsiteX2" fmla="*/ 1246201 w 11848100"/>
              <a:gd name="connsiteY2" fmla="*/ 2650644 h 6847721"/>
              <a:gd name="connsiteX3" fmla="*/ 2551466 w 11848100"/>
              <a:gd name="connsiteY3" fmla="*/ 3430403 h 6847721"/>
              <a:gd name="connsiteX4" fmla="*/ 3514760 w 11848100"/>
              <a:gd name="connsiteY4" fmla="*/ 5253016 h 6847721"/>
              <a:gd name="connsiteX5" fmla="*/ 3524540 w 11848100"/>
              <a:gd name="connsiteY5" fmla="*/ 5523225 h 6847721"/>
              <a:gd name="connsiteX6" fmla="*/ 3373517 w 11848100"/>
              <a:gd name="connsiteY6" fmla="*/ 6559057 h 6847721"/>
              <a:gd name="connsiteX7" fmla="*/ 3255597 w 11848100"/>
              <a:gd name="connsiteY7" fmla="*/ 6847721 h 6847721"/>
              <a:gd name="connsiteX8" fmla="*/ 1598282 w 11848100"/>
              <a:gd name="connsiteY8" fmla="*/ 6847721 h 6847721"/>
              <a:gd name="connsiteX9" fmla="*/ 1637461 w 11848100"/>
              <a:gd name="connsiteY9" fmla="*/ 6776019 h 6847721"/>
              <a:gd name="connsiteX10" fmla="*/ 1846814 w 11848100"/>
              <a:gd name="connsiteY10" fmla="*/ 5877661 h 6847721"/>
              <a:gd name="connsiteX11" fmla="*/ 180541 w 11848100"/>
              <a:gd name="connsiteY11" fmla="*/ 4293667 h 6847721"/>
              <a:gd name="connsiteX12" fmla="*/ 0 w 11848100"/>
              <a:gd name="connsiteY12" fmla="*/ 4212390 h 6847721"/>
              <a:gd name="connsiteX13" fmla="*/ 10297812 w 11848100"/>
              <a:gd name="connsiteY13" fmla="*/ 129 h 6847721"/>
              <a:gd name="connsiteX14" fmla="*/ 11848100 w 11848100"/>
              <a:gd name="connsiteY14" fmla="*/ 129 h 6847721"/>
              <a:gd name="connsiteX15" fmla="*/ 11848100 w 11848100"/>
              <a:gd name="connsiteY15" fmla="*/ 6847721 h 6847721"/>
              <a:gd name="connsiteX16" fmla="*/ 10325436 w 11848100"/>
              <a:gd name="connsiteY16" fmla="*/ 6847721 h 6847721"/>
              <a:gd name="connsiteX17" fmla="*/ 10422324 w 11848100"/>
              <a:gd name="connsiteY17" fmla="*/ 6731900 h 6847721"/>
              <a:gd name="connsiteX18" fmla="*/ 11516568 w 11848100"/>
              <a:gd name="connsiteY18" fmla="*/ 3442853 h 6847721"/>
              <a:gd name="connsiteX19" fmla="*/ 11516568 w 11848100"/>
              <a:gd name="connsiteY19" fmla="*/ 3438152 h 6847721"/>
              <a:gd name="connsiteX20" fmla="*/ 10297812 w 11848100"/>
              <a:gd name="connsiteY20" fmla="*/ 129 h 6847721"/>
              <a:gd name="connsiteX21" fmla="*/ 5789284 w 11848100"/>
              <a:gd name="connsiteY21" fmla="*/ 0 h 6847721"/>
              <a:gd name="connsiteX22" fmla="*/ 7559488 w 11848100"/>
              <a:gd name="connsiteY22" fmla="*/ 0 h 6847721"/>
              <a:gd name="connsiteX23" fmla="*/ 7559488 w 11848100"/>
              <a:gd name="connsiteY23" fmla="*/ 6847721 h 6847721"/>
              <a:gd name="connsiteX24" fmla="*/ 5789284 w 11848100"/>
              <a:gd name="connsiteY24" fmla="*/ 6847721 h 6847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848100" h="6847721">
                <a:moveTo>
                  <a:pt x="0" y="2085131"/>
                </a:moveTo>
                <a:lnTo>
                  <a:pt x="65605" y="2124432"/>
                </a:lnTo>
                <a:cubicBezTo>
                  <a:pt x="440739" y="2333927"/>
                  <a:pt x="858496" y="2470013"/>
                  <a:pt x="1246201" y="2650644"/>
                </a:cubicBezTo>
                <a:cubicBezTo>
                  <a:pt x="1710634" y="2866990"/>
                  <a:pt x="2162999" y="3093118"/>
                  <a:pt x="2551466" y="3430403"/>
                </a:cubicBezTo>
                <a:cubicBezTo>
                  <a:pt x="3115874" y="3920516"/>
                  <a:pt x="3458864" y="4501841"/>
                  <a:pt x="3514760" y="5253016"/>
                </a:cubicBezTo>
                <a:cubicBezTo>
                  <a:pt x="3521492" y="5342831"/>
                  <a:pt x="3524540" y="5433029"/>
                  <a:pt x="3524540" y="5523225"/>
                </a:cubicBezTo>
                <a:cubicBezTo>
                  <a:pt x="3524540" y="5876042"/>
                  <a:pt x="3482952" y="6226714"/>
                  <a:pt x="3373517" y="6559057"/>
                </a:cubicBezTo>
                <a:lnTo>
                  <a:pt x="3255597" y="6847721"/>
                </a:lnTo>
                <a:lnTo>
                  <a:pt x="1598282" y="6847721"/>
                </a:lnTo>
                <a:lnTo>
                  <a:pt x="1637461" y="6776019"/>
                </a:lnTo>
                <a:cubicBezTo>
                  <a:pt x="1771299" y="6512319"/>
                  <a:pt x="1867266" y="6183902"/>
                  <a:pt x="1846814" y="5877661"/>
                </a:cubicBezTo>
                <a:cubicBezTo>
                  <a:pt x="1795795" y="5118785"/>
                  <a:pt x="978369" y="4660743"/>
                  <a:pt x="180541" y="4293667"/>
                </a:cubicBezTo>
                <a:lnTo>
                  <a:pt x="0" y="4212390"/>
                </a:lnTo>
                <a:close/>
                <a:moveTo>
                  <a:pt x="10297812" y="129"/>
                </a:moveTo>
                <a:lnTo>
                  <a:pt x="11848100" y="129"/>
                </a:lnTo>
                <a:lnTo>
                  <a:pt x="11848100" y="6847721"/>
                </a:lnTo>
                <a:lnTo>
                  <a:pt x="10325436" y="6847721"/>
                </a:lnTo>
                <a:lnTo>
                  <a:pt x="10422324" y="6731900"/>
                </a:lnTo>
                <a:cubicBezTo>
                  <a:pt x="11050988" y="5943926"/>
                  <a:pt x="11516568" y="4798904"/>
                  <a:pt x="11516568" y="3442853"/>
                </a:cubicBezTo>
                <a:lnTo>
                  <a:pt x="11516568" y="3438152"/>
                </a:lnTo>
                <a:cubicBezTo>
                  <a:pt x="11516568" y="1994113"/>
                  <a:pt x="10988620" y="789287"/>
                  <a:pt x="10297812" y="129"/>
                </a:cubicBezTo>
                <a:close/>
                <a:moveTo>
                  <a:pt x="5789284" y="0"/>
                </a:moveTo>
                <a:lnTo>
                  <a:pt x="7559488" y="0"/>
                </a:lnTo>
                <a:lnTo>
                  <a:pt x="7559488" y="6847721"/>
                </a:lnTo>
                <a:lnTo>
                  <a:pt x="5789284" y="6847721"/>
                </a:lnTo>
                <a:close/>
              </a:path>
            </a:pathLst>
          </a:custGeom>
          <a:solidFill>
            <a:schemeClr val="accent1"/>
          </a:solidFill>
          <a:ln w="12700" cap="flat">
            <a:noFill/>
            <a:prstDash val="solid"/>
            <a:miter/>
          </a:ln>
        </p:spPr>
        <p:txBody>
          <a:bodyPr rtlCol="0" anchor="ctr"/>
          <a:lstStyle/>
          <a:p>
            <a:endParaRPr lang="en-US" sz="900" dirty="0"/>
          </a:p>
        </p:txBody>
      </p:sp>
      <p:sp>
        <p:nvSpPr>
          <p:cNvPr id="40" name="Picture Placeholder 39">
            <a:extLst>
              <a:ext uri="{FF2B5EF4-FFF2-40B4-BE49-F238E27FC236}">
                <a16:creationId xmlns:a16="http://schemas.microsoft.com/office/drawing/2014/main" id="{CFFF592A-5D48-01A8-3F5E-838FD41069A1}"/>
              </a:ext>
            </a:extLst>
          </p:cNvPr>
          <p:cNvSpPr>
            <a:spLocks noGrp="1"/>
          </p:cNvSpPr>
          <p:nvPr>
            <p:ph type="pic" sz="quarter" idx="11"/>
          </p:nvPr>
        </p:nvSpPr>
        <p:spPr>
          <a:xfrm>
            <a:off x="7263586" y="1713053"/>
            <a:ext cx="3935649" cy="3773347"/>
          </a:xfrm>
          <a:solidFill>
            <a:schemeClr val="bg1"/>
          </a:solidFill>
        </p:spPr>
        <p:txBody>
          <a:bodyPr anchor="ctr"/>
          <a:lstStyle>
            <a:lvl1pPr algn="ctr">
              <a:defRPr>
                <a:solidFill>
                  <a:schemeClr val="bg1"/>
                </a:solidFill>
              </a:defRPr>
            </a:lvl1pPr>
          </a:lstStyle>
          <a:p>
            <a:r>
              <a:rPr lang="en-US"/>
              <a:t>Click icon to add picture</a:t>
            </a:r>
            <a:endParaRPr lang="en-US" dirty="0"/>
          </a:p>
        </p:txBody>
      </p:sp>
      <p:sp>
        <p:nvSpPr>
          <p:cNvPr id="42" name="Text Placeholder 9">
            <a:extLst>
              <a:ext uri="{FF2B5EF4-FFF2-40B4-BE49-F238E27FC236}">
                <a16:creationId xmlns:a16="http://schemas.microsoft.com/office/drawing/2014/main" id="{217747AB-0152-84D3-BDA3-208107FE7A50}"/>
              </a:ext>
            </a:extLst>
          </p:cNvPr>
          <p:cNvSpPr>
            <a:spLocks noGrp="1"/>
          </p:cNvSpPr>
          <p:nvPr>
            <p:ph type="body" sz="quarter" idx="14"/>
          </p:nvPr>
        </p:nvSpPr>
        <p:spPr>
          <a:xfrm>
            <a:off x="7430109" y="4969790"/>
            <a:ext cx="3692962" cy="436402"/>
          </a:xfrm>
        </p:spPr>
        <p:txBody>
          <a:bodyPr>
            <a:spAutoFit/>
          </a:bodyPr>
          <a:lstStyle>
            <a:lvl1pPr marL="0" indent="0">
              <a:lnSpc>
                <a:spcPct val="100000"/>
              </a:lnSpc>
              <a:spcBef>
                <a:spcPts val="0"/>
              </a:spcBef>
              <a:spcAft>
                <a:spcPts val="0"/>
              </a:spcAft>
              <a:buNone/>
              <a:defRPr cap="none" baseline="0"/>
            </a:lvl1pPr>
            <a:lvl2pPr marL="0" indent="0">
              <a:spcBef>
                <a:spcPts val="0"/>
              </a:spcBef>
              <a:spcAft>
                <a:spcPts val="0"/>
              </a:spcAft>
              <a:buNone/>
              <a:defRPr>
                <a:solidFill>
                  <a:schemeClr val="bg1"/>
                </a:solidFill>
              </a:defRPr>
            </a:lvl2pPr>
            <a:lvl3pPr marL="135000" indent="-135000">
              <a:spcBef>
                <a:spcPts val="0"/>
              </a:spcBef>
              <a:spcAft>
                <a:spcPts val="0"/>
              </a:spcAft>
              <a:buFont typeface="Arial" panose="020B0604020202020204" pitchFamily="34" charset="0"/>
              <a:buChar char="•"/>
              <a:defRPr>
                <a:solidFill>
                  <a:schemeClr val="bg1"/>
                </a:solidFill>
              </a:defRPr>
            </a:lvl3pPr>
            <a:lvl4pPr>
              <a:spcBef>
                <a:spcPts val="0"/>
              </a:spcBef>
              <a:spcAft>
                <a:spcPts val="0"/>
              </a:spcAft>
              <a:defRPr>
                <a:solidFill>
                  <a:schemeClr val="bg1"/>
                </a:solidFill>
              </a:defRPr>
            </a:lvl4pPr>
            <a:lvl5pPr>
              <a:spcBef>
                <a:spcPts val="0"/>
              </a:spcBef>
              <a:spcAft>
                <a:spcPts val="0"/>
              </a:spcAft>
              <a:defRPr>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95775109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Project 2">
    <p:bg>
      <p:bgRef idx="1001">
        <a:schemeClr val="bg1"/>
      </p:bgRef>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F3F7784C-DEBA-3468-B59B-5DAD73E6AE80}"/>
              </a:ext>
            </a:extLst>
          </p:cNvPr>
          <p:cNvSpPr>
            <a:spLocks noGrp="1"/>
          </p:cNvSpPr>
          <p:nvPr>
            <p:ph type="pic" sz="quarter" idx="17"/>
          </p:nvPr>
        </p:nvSpPr>
        <p:spPr>
          <a:xfrm>
            <a:off x="0" y="1030288"/>
            <a:ext cx="3947576" cy="4452937"/>
          </a:xfrm>
        </p:spPr>
        <p:txBody>
          <a:bodyPr/>
          <a:lstStyle>
            <a:lvl1pPr algn="ctr">
              <a:defRPr>
                <a:solidFill>
                  <a:schemeClr val="tx1"/>
                </a:solidFill>
              </a:defRPr>
            </a:lvl1pPr>
          </a:lstStyle>
          <a:p>
            <a:r>
              <a:rPr lang="en-US"/>
              <a:t>Click icon to add picture</a:t>
            </a:r>
            <a:endParaRPr lang="en-US" dirty="0"/>
          </a:p>
        </p:txBody>
      </p:sp>
      <p:sp>
        <p:nvSpPr>
          <p:cNvPr id="2" name="Text Placeholder 9">
            <a:extLst>
              <a:ext uri="{FF2B5EF4-FFF2-40B4-BE49-F238E27FC236}">
                <a16:creationId xmlns:a16="http://schemas.microsoft.com/office/drawing/2014/main" id="{4A56565E-D28B-6BA5-8D1F-DD8A4381EEBB}"/>
              </a:ext>
            </a:extLst>
          </p:cNvPr>
          <p:cNvSpPr>
            <a:spLocks noGrp="1"/>
          </p:cNvSpPr>
          <p:nvPr>
            <p:ph type="body" sz="quarter" idx="16"/>
          </p:nvPr>
        </p:nvSpPr>
        <p:spPr>
          <a:xfrm>
            <a:off x="340153" y="5622925"/>
            <a:ext cx="2966609" cy="684212"/>
          </a:xfrm>
        </p:spPr>
        <p:txBody>
          <a:bodyPr>
            <a:noAutofit/>
          </a:bodyPr>
          <a:lstStyle>
            <a:lvl1pPr marL="0" indent="0">
              <a:lnSpc>
                <a:spcPct val="100000"/>
              </a:lnSpc>
              <a:spcBef>
                <a:spcPts val="0"/>
              </a:spcBef>
              <a:spcAft>
                <a:spcPts val="0"/>
              </a:spcAft>
              <a:buNone/>
              <a:defRPr cap="none" baseline="0"/>
            </a:lvl1pPr>
            <a:lvl2pPr marL="0" indent="0">
              <a:spcBef>
                <a:spcPts val="0"/>
              </a:spcBef>
              <a:spcAft>
                <a:spcPts val="0"/>
              </a:spcAft>
              <a:buNone/>
              <a:defRPr>
                <a:solidFill>
                  <a:schemeClr val="tx1"/>
                </a:solidFill>
              </a:defRPr>
            </a:lvl2pPr>
            <a:lvl3pPr marL="135000" indent="-135000">
              <a:spcBef>
                <a:spcPts val="0"/>
              </a:spcBef>
              <a:spcAft>
                <a:spcPts val="0"/>
              </a:spcAft>
              <a:buFont typeface="Arial" panose="020B0604020202020204" pitchFamily="34" charset="0"/>
              <a:buChar char="•"/>
              <a:defRPr>
                <a:solidFill>
                  <a:schemeClr val="bg1"/>
                </a:solidFill>
              </a:defRPr>
            </a:lvl3pPr>
            <a:lvl4pPr>
              <a:spcBef>
                <a:spcPts val="0"/>
              </a:spcBef>
              <a:spcAft>
                <a:spcPts val="0"/>
              </a:spcAft>
              <a:defRPr>
                <a:solidFill>
                  <a:schemeClr val="bg1"/>
                </a:solidFill>
              </a:defRPr>
            </a:lvl4pPr>
            <a:lvl5pPr>
              <a:spcBef>
                <a:spcPts val="0"/>
              </a:spcBef>
              <a:spcAft>
                <a:spcPts val="0"/>
              </a:spcAft>
              <a:defRPr>
                <a:solidFill>
                  <a:schemeClr val="bg1"/>
                </a:solidFill>
              </a:defRPr>
            </a:lvl5pPr>
          </a:lstStyle>
          <a:p>
            <a:pPr lvl="0"/>
            <a:r>
              <a:rPr lang="en-US"/>
              <a:t>Click to edit Master text styles</a:t>
            </a:r>
          </a:p>
          <a:p>
            <a:pPr lvl="1"/>
            <a:r>
              <a:rPr lang="en-US"/>
              <a:t>Second level</a:t>
            </a:r>
          </a:p>
        </p:txBody>
      </p:sp>
      <p:sp>
        <p:nvSpPr>
          <p:cNvPr id="14" name="Picture Placeholder 11">
            <a:extLst>
              <a:ext uri="{FF2B5EF4-FFF2-40B4-BE49-F238E27FC236}">
                <a16:creationId xmlns:a16="http://schemas.microsoft.com/office/drawing/2014/main" id="{D5C224D8-52CC-92CA-83E8-7FD1E0C473EE}"/>
              </a:ext>
            </a:extLst>
          </p:cNvPr>
          <p:cNvSpPr>
            <a:spLocks noGrp="1"/>
          </p:cNvSpPr>
          <p:nvPr>
            <p:ph type="pic" sz="quarter" idx="18"/>
          </p:nvPr>
        </p:nvSpPr>
        <p:spPr>
          <a:xfrm>
            <a:off x="4295777" y="1030288"/>
            <a:ext cx="3600974" cy="4452937"/>
          </a:xfrm>
        </p:spPr>
        <p:txBody>
          <a:bodyPr/>
          <a:lstStyle>
            <a:lvl1pPr algn="ctr">
              <a:defRPr>
                <a:solidFill>
                  <a:schemeClr val="tx1"/>
                </a:solidFill>
              </a:defRPr>
            </a:lvl1pPr>
          </a:lstStyle>
          <a:p>
            <a:r>
              <a:rPr lang="en-US"/>
              <a:t>Click icon to add picture</a:t>
            </a:r>
            <a:endParaRPr lang="en-US" dirty="0"/>
          </a:p>
        </p:txBody>
      </p:sp>
      <p:sp>
        <p:nvSpPr>
          <p:cNvPr id="16" name="Text Placeholder 9">
            <a:extLst>
              <a:ext uri="{FF2B5EF4-FFF2-40B4-BE49-F238E27FC236}">
                <a16:creationId xmlns:a16="http://schemas.microsoft.com/office/drawing/2014/main" id="{FC23AFCB-BF0A-06E9-AD94-1AB0286FF4B9}"/>
              </a:ext>
            </a:extLst>
          </p:cNvPr>
          <p:cNvSpPr>
            <a:spLocks noGrp="1"/>
          </p:cNvSpPr>
          <p:nvPr>
            <p:ph type="body" sz="quarter" idx="20"/>
          </p:nvPr>
        </p:nvSpPr>
        <p:spPr>
          <a:xfrm>
            <a:off x="4295777" y="5622925"/>
            <a:ext cx="2966609" cy="684212"/>
          </a:xfrm>
        </p:spPr>
        <p:txBody>
          <a:bodyPr>
            <a:noAutofit/>
          </a:bodyPr>
          <a:lstStyle>
            <a:lvl1pPr marL="0" indent="0">
              <a:lnSpc>
                <a:spcPct val="100000"/>
              </a:lnSpc>
              <a:spcBef>
                <a:spcPts val="0"/>
              </a:spcBef>
              <a:spcAft>
                <a:spcPts val="0"/>
              </a:spcAft>
              <a:buNone/>
              <a:defRPr cap="none" baseline="0"/>
            </a:lvl1pPr>
            <a:lvl2pPr marL="0" indent="0">
              <a:spcBef>
                <a:spcPts val="0"/>
              </a:spcBef>
              <a:spcAft>
                <a:spcPts val="0"/>
              </a:spcAft>
              <a:buNone/>
              <a:defRPr>
                <a:solidFill>
                  <a:schemeClr val="tx1"/>
                </a:solidFill>
              </a:defRPr>
            </a:lvl2pPr>
            <a:lvl3pPr marL="135000" indent="-135000">
              <a:spcBef>
                <a:spcPts val="0"/>
              </a:spcBef>
              <a:spcAft>
                <a:spcPts val="0"/>
              </a:spcAft>
              <a:buFont typeface="Arial" panose="020B0604020202020204" pitchFamily="34" charset="0"/>
              <a:buChar char="•"/>
              <a:defRPr>
                <a:solidFill>
                  <a:schemeClr val="bg1"/>
                </a:solidFill>
              </a:defRPr>
            </a:lvl3pPr>
            <a:lvl4pPr>
              <a:spcBef>
                <a:spcPts val="0"/>
              </a:spcBef>
              <a:spcAft>
                <a:spcPts val="0"/>
              </a:spcAft>
              <a:defRPr>
                <a:solidFill>
                  <a:schemeClr val="bg1"/>
                </a:solidFill>
              </a:defRPr>
            </a:lvl4pPr>
            <a:lvl5pPr>
              <a:spcBef>
                <a:spcPts val="0"/>
              </a:spcBef>
              <a:spcAft>
                <a:spcPts val="0"/>
              </a:spcAft>
              <a:defRPr>
                <a:solidFill>
                  <a:schemeClr val="bg1"/>
                </a:solidFill>
              </a:defRPr>
            </a:lvl5pPr>
          </a:lstStyle>
          <a:p>
            <a:pPr lvl="0"/>
            <a:r>
              <a:rPr lang="en-US"/>
              <a:t>Click to edit Master text styles</a:t>
            </a:r>
          </a:p>
          <a:p>
            <a:pPr lvl="1"/>
            <a:r>
              <a:rPr lang="en-US"/>
              <a:t>Second level</a:t>
            </a:r>
          </a:p>
        </p:txBody>
      </p:sp>
      <p:sp>
        <p:nvSpPr>
          <p:cNvPr id="15" name="Picture Placeholder 11">
            <a:extLst>
              <a:ext uri="{FF2B5EF4-FFF2-40B4-BE49-F238E27FC236}">
                <a16:creationId xmlns:a16="http://schemas.microsoft.com/office/drawing/2014/main" id="{62FA86A3-D1F8-CE2E-F4A5-36C597192293}"/>
              </a:ext>
            </a:extLst>
          </p:cNvPr>
          <p:cNvSpPr>
            <a:spLocks noGrp="1"/>
          </p:cNvSpPr>
          <p:nvPr>
            <p:ph type="pic" sz="quarter" idx="19"/>
          </p:nvPr>
        </p:nvSpPr>
        <p:spPr>
          <a:xfrm>
            <a:off x="8243353" y="1030288"/>
            <a:ext cx="3948646" cy="4452937"/>
          </a:xfrm>
        </p:spPr>
        <p:txBody>
          <a:bodyPr/>
          <a:lstStyle>
            <a:lvl1pPr algn="ctr">
              <a:defRPr>
                <a:solidFill>
                  <a:schemeClr val="tx1"/>
                </a:solidFill>
              </a:defRPr>
            </a:lvl1pPr>
          </a:lstStyle>
          <a:p>
            <a:r>
              <a:rPr lang="en-US"/>
              <a:t>Click icon to add picture</a:t>
            </a:r>
            <a:endParaRPr lang="en-US" dirty="0"/>
          </a:p>
        </p:txBody>
      </p:sp>
      <p:sp>
        <p:nvSpPr>
          <p:cNvPr id="17" name="Text Placeholder 9">
            <a:extLst>
              <a:ext uri="{FF2B5EF4-FFF2-40B4-BE49-F238E27FC236}">
                <a16:creationId xmlns:a16="http://schemas.microsoft.com/office/drawing/2014/main" id="{29E8C645-5B5A-8FDD-A499-22A85E9BCE91}"/>
              </a:ext>
            </a:extLst>
          </p:cNvPr>
          <p:cNvSpPr>
            <a:spLocks noGrp="1"/>
          </p:cNvSpPr>
          <p:nvPr>
            <p:ph type="body" sz="quarter" idx="21"/>
          </p:nvPr>
        </p:nvSpPr>
        <p:spPr>
          <a:xfrm>
            <a:off x="8243353" y="5622925"/>
            <a:ext cx="2966609" cy="684212"/>
          </a:xfrm>
        </p:spPr>
        <p:txBody>
          <a:bodyPr>
            <a:noAutofit/>
          </a:bodyPr>
          <a:lstStyle>
            <a:lvl1pPr marL="0" indent="0">
              <a:lnSpc>
                <a:spcPct val="100000"/>
              </a:lnSpc>
              <a:spcBef>
                <a:spcPts val="0"/>
              </a:spcBef>
              <a:spcAft>
                <a:spcPts val="0"/>
              </a:spcAft>
              <a:buNone/>
              <a:defRPr cap="none" baseline="0"/>
            </a:lvl1pPr>
            <a:lvl2pPr marL="0" indent="0">
              <a:spcBef>
                <a:spcPts val="0"/>
              </a:spcBef>
              <a:spcAft>
                <a:spcPts val="0"/>
              </a:spcAft>
              <a:buNone/>
              <a:defRPr>
                <a:solidFill>
                  <a:schemeClr val="tx1"/>
                </a:solidFill>
              </a:defRPr>
            </a:lvl2pPr>
            <a:lvl3pPr marL="135000" indent="-135000">
              <a:spcBef>
                <a:spcPts val="0"/>
              </a:spcBef>
              <a:spcAft>
                <a:spcPts val="0"/>
              </a:spcAft>
              <a:buFont typeface="Arial" panose="020B0604020202020204" pitchFamily="34" charset="0"/>
              <a:buChar char="•"/>
              <a:defRPr>
                <a:solidFill>
                  <a:schemeClr val="bg1"/>
                </a:solidFill>
              </a:defRPr>
            </a:lvl3pPr>
            <a:lvl4pPr>
              <a:spcBef>
                <a:spcPts val="0"/>
              </a:spcBef>
              <a:spcAft>
                <a:spcPts val="0"/>
              </a:spcAft>
              <a:defRPr>
                <a:solidFill>
                  <a:schemeClr val="bg1"/>
                </a:solidFill>
              </a:defRPr>
            </a:lvl4pPr>
            <a:lvl5pPr>
              <a:spcBef>
                <a:spcPts val="0"/>
              </a:spcBef>
              <a:spcAft>
                <a:spcPts val="0"/>
              </a:spcAft>
              <a:defRPr>
                <a:solidFill>
                  <a:schemeClr val="bg1"/>
                </a:solidFill>
              </a:defRPr>
            </a:lvl5pPr>
          </a:lstStyle>
          <a:p>
            <a:pPr lvl="0"/>
            <a:r>
              <a:rPr lang="en-US"/>
              <a:t>Click to edit Master text styles</a:t>
            </a:r>
          </a:p>
          <a:p>
            <a:pPr lvl="1"/>
            <a:r>
              <a:rPr lang="en-US"/>
              <a:t>Second level</a:t>
            </a:r>
          </a:p>
        </p:txBody>
      </p:sp>
      <p:sp>
        <p:nvSpPr>
          <p:cNvPr id="5" name="Footer Placeholder 4">
            <a:extLs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en-US" dirty="0"/>
              <a:t>WSP | Footer goes here | Date</a:t>
            </a:r>
          </a:p>
        </p:txBody>
      </p:sp>
      <p:sp>
        <p:nvSpPr>
          <p:cNvPr id="6" name="Slide Number Placeholder 5">
            <a:extLst>
              <a:ext uri="{C183D7F6-B498-43B3-948B-1728B52AA6E4}">
                <adec:decorative xmlns:adec="http://schemas.microsoft.com/office/drawing/2017/decorative" val="1"/>
              </a:ext>
            </a:extLst>
          </p:cNvPr>
          <p:cNvSpPr>
            <a:spLocks noGrp="1"/>
          </p:cNvSpPr>
          <p:nvPr>
            <p:ph type="sldNum" sz="quarter" idx="12"/>
          </p:nvPr>
        </p:nvSpPr>
        <p:spPr/>
        <p:txBody>
          <a:bodyPr/>
          <a:lstStyle/>
          <a:p>
            <a:fld id="{91D568E7-61F5-D04E-995D-81EF41C01A2A}" type="slidenum">
              <a:rPr lang="en-US" smtClean="0"/>
              <a:t>‹#›</a:t>
            </a:fld>
            <a:endParaRPr lang="en-US" dirty="0"/>
          </a:p>
        </p:txBody>
      </p:sp>
    </p:spTree>
    <p:extLst>
      <p:ext uri="{BB962C8B-B14F-4D97-AF65-F5344CB8AC3E}">
        <p14:creationId xmlns:p14="http://schemas.microsoft.com/office/powerpoint/2010/main" val="49490759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Ref idx="1001">
        <a:schemeClr val="bg1"/>
      </p:bgRef>
    </p:bg>
    <p:spTree>
      <p:nvGrpSpPr>
        <p:cNvPr id="1" name=""/>
        <p:cNvGrpSpPr/>
        <p:nvPr/>
      </p:nvGrpSpPr>
      <p:grpSpPr>
        <a:xfrm>
          <a:off x="0" y="0"/>
          <a:ext cx="0" cy="0"/>
          <a:chOff x="0" y="0"/>
          <a:chExt cx="0" cy="0"/>
        </a:xfrm>
      </p:grpSpPr>
      <p:sp>
        <p:nvSpPr>
          <p:cNvPr id="18" name="Text Placeholder 7">
            <a:extLst>
              <a:ext uri="{FF2B5EF4-FFF2-40B4-BE49-F238E27FC236}">
                <a16:creationId xmlns:a16="http://schemas.microsoft.com/office/drawing/2014/main" id="{9AAA0281-F474-80E6-3C0C-23138CEDCFC1}"/>
              </a:ext>
            </a:extLst>
          </p:cNvPr>
          <p:cNvSpPr>
            <a:spLocks noGrp="1"/>
          </p:cNvSpPr>
          <p:nvPr>
            <p:ph type="body" sz="quarter" idx="12" hasCustomPrompt="1"/>
            <p:custDataLst>
              <p:tags r:id="rId1"/>
            </p:custDataLst>
          </p:nvPr>
        </p:nvSpPr>
        <p:spPr>
          <a:xfrm>
            <a:off x="7084896" y="32688"/>
            <a:ext cx="4818577" cy="1213666"/>
          </a:xfrm>
        </p:spPr>
        <p:txBody>
          <a:bodyPr wrap="square">
            <a:spAutoFit/>
          </a:bodyPr>
          <a:lstStyle>
            <a:lvl1pPr marL="0" indent="0">
              <a:lnSpc>
                <a:spcPct val="75000"/>
              </a:lnSpc>
              <a:spcBef>
                <a:spcPts val="0"/>
              </a:spcBef>
              <a:spcAft>
                <a:spcPts val="0"/>
              </a:spcAft>
              <a:buNone/>
              <a:defRPr sz="5250" b="1" cap="all" spc="-75" baseline="0">
                <a:solidFill>
                  <a:schemeClr val="tx1"/>
                </a:solidFill>
              </a:defRPr>
            </a:lvl1pPr>
            <a:lvl2pPr marL="0" indent="0">
              <a:lnSpc>
                <a:spcPct val="75000"/>
              </a:lnSpc>
              <a:spcBef>
                <a:spcPts val="0"/>
              </a:spcBef>
              <a:spcAft>
                <a:spcPts val="0"/>
              </a:spcAft>
              <a:buFont typeface="Arial" panose="020B0604020202020204" pitchFamily="34" charset="0"/>
              <a:buNone/>
              <a:defRPr sz="5250" b="1" cap="all" spc="-75" baseline="0">
                <a:solidFill>
                  <a:schemeClr val="accent1"/>
                </a:solidFill>
              </a:defRPr>
            </a:lvl2pPr>
            <a:lvl3pPr>
              <a:lnSpc>
                <a:spcPct val="97000"/>
              </a:lnSpc>
              <a:spcBef>
                <a:spcPts val="0"/>
              </a:spcBef>
              <a:spcAft>
                <a:spcPts val="0"/>
              </a:spcAft>
              <a:defRPr sz="1500">
                <a:solidFill>
                  <a:schemeClr val="bg1"/>
                </a:solidFill>
              </a:defRPr>
            </a:lvl3pPr>
            <a:lvl4pPr>
              <a:lnSpc>
                <a:spcPct val="97000"/>
              </a:lnSpc>
              <a:spcBef>
                <a:spcPts val="0"/>
              </a:spcBef>
              <a:spcAft>
                <a:spcPts val="0"/>
              </a:spcAft>
              <a:defRPr sz="1500">
                <a:solidFill>
                  <a:schemeClr val="bg1"/>
                </a:solidFill>
              </a:defRPr>
            </a:lvl4pPr>
            <a:lvl5pPr>
              <a:lnSpc>
                <a:spcPct val="97000"/>
              </a:lnSpc>
              <a:spcBef>
                <a:spcPts val="0"/>
              </a:spcBef>
              <a:spcAft>
                <a:spcPts val="0"/>
              </a:spcAft>
              <a:defRPr sz="1500">
                <a:solidFill>
                  <a:schemeClr val="bg1"/>
                </a:solidFill>
              </a:defRPr>
            </a:lvl5pPr>
          </a:lstStyle>
          <a:p>
            <a:pPr lvl="0"/>
            <a:r>
              <a:rPr lang="en-US" dirty="0"/>
              <a:t>Level 1 text</a:t>
            </a:r>
          </a:p>
          <a:p>
            <a:pPr lvl="1"/>
            <a:r>
              <a:rPr lang="en-US" dirty="0"/>
              <a:t>Level 2 text</a:t>
            </a:r>
          </a:p>
        </p:txBody>
      </p:sp>
      <p:sp>
        <p:nvSpPr>
          <p:cNvPr id="8" name="Picture Placeholder 7">
            <a:extLst>
              <a:ext uri="{FF2B5EF4-FFF2-40B4-BE49-F238E27FC236}">
                <a16:creationId xmlns:a16="http://schemas.microsoft.com/office/drawing/2014/main" id="{AA153A70-D027-2663-C177-298A71E6B573}"/>
              </a:ext>
            </a:extLst>
          </p:cNvPr>
          <p:cNvSpPr>
            <a:spLocks noGrp="1"/>
          </p:cNvSpPr>
          <p:nvPr>
            <p:ph type="pic" sz="quarter" idx="25"/>
          </p:nvPr>
        </p:nvSpPr>
        <p:spPr>
          <a:xfrm>
            <a:off x="0" y="0"/>
            <a:ext cx="6096000" cy="6848416"/>
          </a:xfrm>
        </p:spPr>
        <p:txBody>
          <a:bodyPr bIns="2808000" anchor="b"/>
          <a:lstStyle>
            <a:lvl1pPr algn="ctr">
              <a:defRPr/>
            </a:lvl1pPr>
          </a:lstStyle>
          <a:p>
            <a:r>
              <a:rPr lang="en-US"/>
              <a:t>Click icon to add picture</a:t>
            </a:r>
            <a:endParaRPr lang="en-US" dirty="0"/>
          </a:p>
        </p:txBody>
      </p:sp>
      <p:sp>
        <p:nvSpPr>
          <p:cNvPr id="10" name="Text Placeholder 24">
            <a:extLst>
              <a:ext uri="{FF2B5EF4-FFF2-40B4-BE49-F238E27FC236}">
                <a16:creationId xmlns:a16="http://schemas.microsoft.com/office/drawing/2014/main" id="{5D326B1D-29CB-7092-8DA7-97156A5A3CBA}"/>
              </a:ext>
              <a:ext uri="{C183D7F6-B498-43B3-948B-1728B52AA6E4}">
                <adec:decorative xmlns:adec="http://schemas.microsoft.com/office/drawing/2017/decorative" val="1"/>
              </a:ext>
            </a:extLst>
          </p:cNvPr>
          <p:cNvSpPr>
            <a:spLocks noGrp="1"/>
          </p:cNvSpPr>
          <p:nvPr>
            <p:ph type="body" sz="quarter" idx="24" hasCustomPrompt="1"/>
          </p:nvPr>
        </p:nvSpPr>
        <p:spPr>
          <a:xfrm>
            <a:off x="344401" y="343693"/>
            <a:ext cx="1359250" cy="638115"/>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a:lvl1pPr>
          </a:lstStyle>
          <a:p>
            <a:pPr lvl="0"/>
            <a:r>
              <a:rPr lang="en-US" dirty="0"/>
              <a:t>  </a:t>
            </a:r>
          </a:p>
        </p:txBody>
      </p:sp>
      <p:sp>
        <p:nvSpPr>
          <p:cNvPr id="4" name="Text Placeholder 8">
            <a:extLst>
              <a:ext uri="{FF2B5EF4-FFF2-40B4-BE49-F238E27FC236}">
                <a16:creationId xmlns:a16="http://schemas.microsoft.com/office/drawing/2014/main" id="{E0394D99-CBE8-1F34-3C20-31ABE2227F4A}"/>
              </a:ext>
            </a:extLst>
          </p:cNvPr>
          <p:cNvSpPr>
            <a:spLocks noGrp="1"/>
          </p:cNvSpPr>
          <p:nvPr>
            <p:ph type="body" sz="quarter" idx="14" hasCustomPrompt="1"/>
          </p:nvPr>
        </p:nvSpPr>
        <p:spPr>
          <a:xfrm>
            <a:off x="344489" y="5827712"/>
            <a:ext cx="5472490" cy="324000"/>
          </a:xfrm>
        </p:spPr>
        <p:txBody>
          <a:bodyPr anchor="b"/>
          <a:lstStyle>
            <a:lvl1pPr marL="0" indent="0">
              <a:lnSpc>
                <a:spcPct val="95000"/>
              </a:lnSpc>
              <a:spcBef>
                <a:spcPts val="0"/>
              </a:spcBef>
              <a:spcAft>
                <a:spcPts val="0"/>
              </a:spcAft>
              <a:buNone/>
              <a:defRPr sz="1800" b="1" cap="all" baseline="0">
                <a:solidFill>
                  <a:schemeClr val="tx1"/>
                </a:solidFill>
                <a:latin typeface="+mn-lt"/>
              </a:defRPr>
            </a:lvl1pPr>
            <a:lvl2pPr marL="0" indent="0">
              <a:lnSpc>
                <a:spcPct val="95000"/>
              </a:lnSpc>
              <a:spcBef>
                <a:spcPts val="0"/>
              </a:spcBef>
              <a:spcAft>
                <a:spcPts val="0"/>
              </a:spcAft>
              <a:buNone/>
              <a:defRPr sz="1800" b="1">
                <a:solidFill>
                  <a:schemeClr val="bg1"/>
                </a:solidFill>
                <a:latin typeface="+mn-lt"/>
              </a:defRPr>
            </a:lvl2pPr>
            <a:lvl3pPr marL="0" indent="0">
              <a:lnSpc>
                <a:spcPct val="95000"/>
              </a:lnSpc>
              <a:spcBef>
                <a:spcPts val="0"/>
              </a:spcBef>
              <a:spcAft>
                <a:spcPts val="0"/>
              </a:spcAft>
              <a:buNone/>
              <a:defRPr sz="1800" b="1">
                <a:solidFill>
                  <a:schemeClr val="bg1"/>
                </a:solidFill>
                <a:latin typeface="+mn-lt"/>
              </a:defRPr>
            </a:lvl3pPr>
            <a:lvl4pPr marL="0" indent="0">
              <a:lnSpc>
                <a:spcPct val="95000"/>
              </a:lnSpc>
              <a:spcBef>
                <a:spcPts val="0"/>
              </a:spcBef>
              <a:spcAft>
                <a:spcPts val="0"/>
              </a:spcAft>
              <a:buNone/>
              <a:defRPr sz="1800" b="1">
                <a:solidFill>
                  <a:schemeClr val="bg1"/>
                </a:solidFill>
                <a:latin typeface="+mn-lt"/>
              </a:defRPr>
            </a:lvl4pPr>
            <a:lvl5pPr marL="0" indent="0">
              <a:lnSpc>
                <a:spcPct val="95000"/>
              </a:lnSpc>
              <a:spcBef>
                <a:spcPts val="0"/>
              </a:spcBef>
              <a:spcAft>
                <a:spcPts val="0"/>
              </a:spcAft>
              <a:buFont typeface="Arial" panose="020B0604020202020204" pitchFamily="34" charset="0"/>
              <a:buNone/>
              <a:defRPr sz="1800" b="1">
                <a:solidFill>
                  <a:schemeClr val="bg1"/>
                </a:solidFill>
                <a:latin typeface="+mn-lt"/>
              </a:defRPr>
            </a:lvl5pPr>
            <a:lvl6pPr marL="0" indent="0">
              <a:lnSpc>
                <a:spcPct val="95000"/>
              </a:lnSpc>
              <a:spcBef>
                <a:spcPts val="0"/>
              </a:spcBef>
              <a:spcAft>
                <a:spcPts val="0"/>
              </a:spcAft>
              <a:buNone/>
              <a:defRPr sz="1800" b="1">
                <a:solidFill>
                  <a:schemeClr val="bg1"/>
                </a:solidFill>
                <a:latin typeface="+mn-lt"/>
              </a:defRPr>
            </a:lvl6pPr>
            <a:lvl7pPr marL="0" indent="0">
              <a:lnSpc>
                <a:spcPct val="95000"/>
              </a:lnSpc>
              <a:spcBef>
                <a:spcPts val="0"/>
              </a:spcBef>
              <a:spcAft>
                <a:spcPts val="0"/>
              </a:spcAft>
              <a:buNone/>
              <a:defRPr sz="1800" b="1">
                <a:solidFill>
                  <a:schemeClr val="bg1"/>
                </a:solidFill>
                <a:latin typeface="+mn-lt"/>
              </a:defRPr>
            </a:lvl7pPr>
            <a:lvl8pPr marL="0" indent="0">
              <a:lnSpc>
                <a:spcPct val="95000"/>
              </a:lnSpc>
              <a:spcBef>
                <a:spcPts val="0"/>
              </a:spcBef>
              <a:spcAft>
                <a:spcPts val="0"/>
              </a:spcAft>
              <a:buNone/>
              <a:defRPr sz="1800" b="1">
                <a:solidFill>
                  <a:schemeClr val="bg1"/>
                </a:solidFill>
                <a:latin typeface="+mn-lt"/>
              </a:defRPr>
            </a:lvl8pPr>
            <a:lvl9pPr marL="0" indent="0">
              <a:lnSpc>
                <a:spcPct val="95000"/>
              </a:lnSpc>
              <a:spcBef>
                <a:spcPts val="0"/>
              </a:spcBef>
              <a:spcAft>
                <a:spcPts val="0"/>
              </a:spcAft>
              <a:buNone/>
              <a:defRPr sz="1800" b="1">
                <a:solidFill>
                  <a:schemeClr val="bg1"/>
                </a:solidFill>
                <a:latin typeface="+mn-lt"/>
              </a:defRPr>
            </a:lvl9pPr>
          </a:lstStyle>
          <a:p>
            <a:pPr lvl="0"/>
            <a:r>
              <a:rPr lang="en-US" dirty="0"/>
              <a:t>CLICK TO EDIT MASTER TEXT STYLES</a:t>
            </a:r>
          </a:p>
        </p:txBody>
      </p:sp>
      <p:sp>
        <p:nvSpPr>
          <p:cNvPr id="3" name="Text Placeholder 5">
            <a:extLst>
              <a:ext uri="{FF2B5EF4-FFF2-40B4-BE49-F238E27FC236}">
                <a16:creationId xmlns:a16="http://schemas.microsoft.com/office/drawing/2014/main" id="{CB3874C6-B4DF-BE1A-7681-7CD6889A4571}"/>
              </a:ext>
            </a:extLst>
          </p:cNvPr>
          <p:cNvSpPr>
            <a:spLocks noGrp="1"/>
          </p:cNvSpPr>
          <p:nvPr>
            <p:ph type="body" sz="quarter" idx="13"/>
          </p:nvPr>
        </p:nvSpPr>
        <p:spPr>
          <a:xfrm>
            <a:off x="332345" y="6192000"/>
            <a:ext cx="5484634" cy="324000"/>
          </a:xfrm>
        </p:spPr>
        <p:txBody>
          <a:bodyPr/>
          <a:lstStyle>
            <a:lvl1pPr marL="0" indent="0">
              <a:lnSpc>
                <a:spcPct val="95000"/>
              </a:lnSpc>
              <a:spcBef>
                <a:spcPts val="0"/>
              </a:spcBef>
              <a:spcAft>
                <a:spcPts val="0"/>
              </a:spcAft>
              <a:buNone/>
              <a:defRPr sz="1500" b="0">
                <a:solidFill>
                  <a:schemeClr val="tx1"/>
                </a:solidFill>
              </a:defRPr>
            </a:lvl1pPr>
            <a:lvl2pPr marL="0" indent="0">
              <a:lnSpc>
                <a:spcPct val="95000"/>
              </a:lnSpc>
              <a:spcBef>
                <a:spcPts val="0"/>
              </a:spcBef>
              <a:spcAft>
                <a:spcPts val="0"/>
              </a:spcAft>
              <a:buNone/>
              <a:defRPr sz="1500" b="0">
                <a:solidFill>
                  <a:schemeClr val="bg1"/>
                </a:solidFill>
              </a:defRPr>
            </a:lvl2pPr>
            <a:lvl3pPr marL="0" indent="0">
              <a:lnSpc>
                <a:spcPct val="95000"/>
              </a:lnSpc>
              <a:spcBef>
                <a:spcPts val="0"/>
              </a:spcBef>
              <a:spcAft>
                <a:spcPts val="0"/>
              </a:spcAft>
              <a:buNone/>
              <a:defRPr sz="1500" b="0">
                <a:solidFill>
                  <a:schemeClr val="bg1"/>
                </a:solidFill>
              </a:defRPr>
            </a:lvl3pPr>
            <a:lvl4pPr marL="0" indent="0">
              <a:lnSpc>
                <a:spcPct val="95000"/>
              </a:lnSpc>
              <a:spcBef>
                <a:spcPts val="0"/>
              </a:spcBef>
              <a:spcAft>
                <a:spcPts val="0"/>
              </a:spcAft>
              <a:buNone/>
              <a:defRPr sz="1500" b="0">
                <a:solidFill>
                  <a:schemeClr val="bg1"/>
                </a:solidFill>
              </a:defRPr>
            </a:lvl4pPr>
            <a:lvl5pPr marL="0" indent="0">
              <a:lnSpc>
                <a:spcPct val="95000"/>
              </a:lnSpc>
              <a:spcBef>
                <a:spcPts val="0"/>
              </a:spcBef>
              <a:spcAft>
                <a:spcPts val="0"/>
              </a:spcAft>
              <a:buNone/>
              <a:defRPr sz="1500" b="0">
                <a:solidFill>
                  <a:schemeClr val="bg1"/>
                </a:solidFill>
              </a:defRPr>
            </a:lvl5pPr>
            <a:lvl6pPr marL="0" indent="0">
              <a:lnSpc>
                <a:spcPct val="95000"/>
              </a:lnSpc>
              <a:spcBef>
                <a:spcPts val="0"/>
              </a:spcBef>
              <a:spcAft>
                <a:spcPts val="0"/>
              </a:spcAft>
              <a:buNone/>
              <a:defRPr sz="1500" b="0">
                <a:solidFill>
                  <a:schemeClr val="bg1"/>
                </a:solidFill>
              </a:defRPr>
            </a:lvl6pPr>
            <a:lvl7pPr marL="0" indent="0">
              <a:lnSpc>
                <a:spcPct val="95000"/>
              </a:lnSpc>
              <a:spcBef>
                <a:spcPts val="0"/>
              </a:spcBef>
              <a:spcAft>
                <a:spcPts val="0"/>
              </a:spcAft>
              <a:buNone/>
              <a:defRPr sz="1500" b="0">
                <a:solidFill>
                  <a:schemeClr val="bg1"/>
                </a:solidFill>
              </a:defRPr>
            </a:lvl7pPr>
            <a:lvl8pPr marL="0" indent="0">
              <a:lnSpc>
                <a:spcPct val="95000"/>
              </a:lnSpc>
              <a:spcBef>
                <a:spcPts val="0"/>
              </a:spcBef>
              <a:spcAft>
                <a:spcPts val="0"/>
              </a:spcAft>
              <a:buNone/>
              <a:defRPr sz="1500" b="0">
                <a:solidFill>
                  <a:schemeClr val="bg1"/>
                </a:solidFill>
              </a:defRPr>
            </a:lvl8pPr>
            <a:lvl9pPr marL="0" indent="0">
              <a:lnSpc>
                <a:spcPct val="95000"/>
              </a:lnSpc>
              <a:spcBef>
                <a:spcPts val="0"/>
              </a:spcBef>
              <a:spcAft>
                <a:spcPts val="0"/>
              </a:spcAft>
              <a:buNone/>
              <a:defRPr sz="1500" b="0">
                <a:solidFill>
                  <a:schemeClr val="bg1"/>
                </a:solidFill>
              </a:defRPr>
            </a:lvl9pPr>
          </a:lstStyle>
          <a:p>
            <a:pPr lvl="0"/>
            <a:r>
              <a:rPr lang="en-US"/>
              <a:t>Click to edit Master text styles</a:t>
            </a:r>
          </a:p>
        </p:txBody>
      </p:sp>
    </p:spTree>
    <p:extLst>
      <p:ext uri="{BB962C8B-B14F-4D97-AF65-F5344CB8AC3E}">
        <p14:creationId xmlns:p14="http://schemas.microsoft.com/office/powerpoint/2010/main" val="428400674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9" userDrawn="1">
          <p15:clr>
            <a:srgbClr val="646464"/>
          </p15:clr>
        </p15:guide>
        <p15:guide id="10" pos="7680" userDrawn="1">
          <p15:clr>
            <a:srgbClr val="646464"/>
          </p15:clr>
        </p15:guide>
        <p15:guide id="11" pos="217" userDrawn="1">
          <p15:clr>
            <a:srgbClr val="646464"/>
          </p15:clr>
        </p15:guide>
        <p15:guide id="12" pos="7462" userDrawn="1">
          <p15:clr>
            <a:srgbClr val="646464"/>
          </p15:clr>
        </p15:guide>
        <p15:guide id="13" orient="horz" userDrawn="1">
          <p15:clr>
            <a:srgbClr val="646464"/>
          </p15:clr>
        </p15:guide>
        <p15:guide id="14" orient="horz" pos="4320" userDrawn="1">
          <p15:clr>
            <a:srgbClr val="646464"/>
          </p15:clr>
        </p15:guide>
        <p15:guide id="15" orient="horz" pos="217" userDrawn="1">
          <p15:clr>
            <a:srgbClr val="646464"/>
          </p15:clr>
        </p15:guide>
        <p15:guide id="16" orient="horz" pos="4102" userDrawn="1">
          <p15:clr>
            <a:srgbClr val="646464"/>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oC, Agenda">
    <p:bg>
      <p:bgRef idx="1001">
        <a:schemeClr val="bg1"/>
      </p:bgRef>
    </p:bg>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1C0DE16D-DC52-A715-4CD1-35A654E06974}"/>
              </a:ext>
            </a:extLst>
          </p:cNvPr>
          <p:cNvSpPr>
            <a:spLocks noGrp="1"/>
          </p:cNvSpPr>
          <p:nvPr>
            <p:ph type="title"/>
          </p:nvPr>
        </p:nvSpPr>
        <p:spPr>
          <a:xfrm>
            <a:off x="342900" y="1289138"/>
            <a:ext cx="11506199" cy="972000"/>
          </a:xfrm>
        </p:spPr>
        <p:txBody>
          <a:bodyPr/>
          <a:lstStyle/>
          <a:p>
            <a:r>
              <a:rPr lang="en-US"/>
              <a:t>Click to edit Master title style</a:t>
            </a:r>
            <a:endParaRPr lang="en-US" dirty="0"/>
          </a:p>
        </p:txBody>
      </p:sp>
      <p:sp>
        <p:nvSpPr>
          <p:cNvPr id="12" name="Text Placeholder 9">
            <a:extLst>
              <a:ext uri="{FF2B5EF4-FFF2-40B4-BE49-F238E27FC236}">
                <a16:creationId xmlns:a16="http://schemas.microsoft.com/office/drawing/2014/main" id="{36428CDC-BECF-1700-FBD9-E47AAF6194E7}"/>
              </a:ext>
            </a:extLst>
          </p:cNvPr>
          <p:cNvSpPr>
            <a:spLocks noGrp="1"/>
          </p:cNvSpPr>
          <p:nvPr>
            <p:ph type="body" sz="quarter" idx="17" hasCustomPrompt="1"/>
          </p:nvPr>
        </p:nvSpPr>
        <p:spPr>
          <a:xfrm>
            <a:off x="359702" y="2972491"/>
            <a:ext cx="748788" cy="596787"/>
          </a:xfrm>
        </p:spPr>
        <p:txBody>
          <a:bodyPr wrap="square" anchor="t">
            <a:noAutofit/>
          </a:bodyPr>
          <a:lstStyle>
            <a:lvl1pPr marL="0" indent="0" algn="l">
              <a:lnSpc>
                <a:spcPct val="80000"/>
              </a:lnSpc>
              <a:spcBef>
                <a:spcPts val="0"/>
              </a:spcBef>
              <a:spcAft>
                <a:spcPts val="0"/>
              </a:spcAft>
              <a:buNone/>
              <a:defRPr sz="5050" b="1" spc="-200" baseline="0">
                <a:solidFill>
                  <a:schemeClr val="accent1"/>
                </a:solidFill>
              </a:defRPr>
            </a:lvl1pPr>
            <a:lvl2pPr marL="0" indent="0" algn="l">
              <a:spcAft>
                <a:spcPts val="0"/>
              </a:spcAft>
              <a:buFont typeface="Arial" panose="020B0604020202020204" pitchFamily="34" charset="0"/>
              <a:buNone/>
              <a:defRPr b="1" spc="-200" baseline="0">
                <a:solidFill>
                  <a:schemeClr val="accent1"/>
                </a:solidFill>
              </a:defRPr>
            </a:lvl2pPr>
            <a:lvl3pPr marL="135000" indent="-135000">
              <a:spcAft>
                <a:spcPts val="0"/>
              </a:spcAft>
              <a:buFont typeface="Arial" panose="020B0604020202020204" pitchFamily="34" charset="0"/>
              <a:buChar char="•"/>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dirty="0"/>
              <a:t>00</a:t>
            </a:r>
          </a:p>
          <a:p>
            <a:pPr lvl="1"/>
            <a:endParaRPr lang="en-US" dirty="0"/>
          </a:p>
        </p:txBody>
      </p:sp>
      <p:sp>
        <p:nvSpPr>
          <p:cNvPr id="13" name="Text Placeholder 9">
            <a:extLst>
              <a:ext uri="{FF2B5EF4-FFF2-40B4-BE49-F238E27FC236}">
                <a16:creationId xmlns:a16="http://schemas.microsoft.com/office/drawing/2014/main" id="{A958EC97-F459-CB1F-30D6-AFA60418F2C7}"/>
              </a:ext>
            </a:extLst>
          </p:cNvPr>
          <p:cNvSpPr>
            <a:spLocks noGrp="1"/>
          </p:cNvSpPr>
          <p:nvPr>
            <p:ph type="body" sz="quarter" idx="18"/>
          </p:nvPr>
        </p:nvSpPr>
        <p:spPr>
          <a:xfrm>
            <a:off x="1329004" y="3072369"/>
            <a:ext cx="2618572" cy="397032"/>
          </a:xfrm>
        </p:spPr>
        <p:txBody>
          <a:bodyPr anchor="ctr" anchorCtr="0">
            <a:noAutofit/>
          </a:bodyPr>
          <a:lstStyle>
            <a:lvl1pPr marL="0" indent="0">
              <a:lnSpc>
                <a:spcPct val="112000"/>
              </a:lnSpc>
              <a:spcBef>
                <a:spcPts val="0"/>
              </a:spcBef>
              <a:spcAft>
                <a:spcPts val="0"/>
              </a:spcAft>
              <a:buNone/>
              <a:defRPr sz="1200" b="0">
                <a:solidFill>
                  <a:schemeClr val="tx1"/>
                </a:solidFill>
              </a:defRPr>
            </a:lvl1pPr>
            <a:lvl2pPr marL="0" indent="0">
              <a:lnSpc>
                <a:spcPct val="112000"/>
              </a:lnSpc>
              <a:spcAft>
                <a:spcPts val="0"/>
              </a:spcAft>
              <a:buFont typeface="Arial" panose="020B0604020202020204" pitchFamily="34" charset="0"/>
              <a:buNone/>
              <a:defRPr sz="1200">
                <a:solidFill>
                  <a:schemeClr val="tx1"/>
                </a:solidFill>
              </a:defRPr>
            </a:lvl2pPr>
            <a:lvl3pPr marL="0" indent="0">
              <a:spcAft>
                <a:spcPts val="0"/>
              </a:spcAft>
              <a:buFont typeface="Arial" panose="020B0604020202020204" pitchFamily="34" charset="0"/>
              <a:buNone/>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p:txBody>
      </p:sp>
      <p:sp>
        <p:nvSpPr>
          <p:cNvPr id="18" name="Text Placeholder 9">
            <a:extLst>
              <a:ext uri="{FF2B5EF4-FFF2-40B4-BE49-F238E27FC236}">
                <a16:creationId xmlns:a16="http://schemas.microsoft.com/office/drawing/2014/main" id="{F1649CBD-5A8E-F75F-2515-D628FF754B13}"/>
              </a:ext>
            </a:extLst>
          </p:cNvPr>
          <p:cNvSpPr>
            <a:spLocks noGrp="1"/>
          </p:cNvSpPr>
          <p:nvPr>
            <p:ph type="body" sz="quarter" idx="19" hasCustomPrompt="1"/>
          </p:nvPr>
        </p:nvSpPr>
        <p:spPr>
          <a:xfrm>
            <a:off x="359702" y="3990800"/>
            <a:ext cx="748788" cy="596787"/>
          </a:xfrm>
        </p:spPr>
        <p:txBody>
          <a:bodyPr wrap="square" anchor="t">
            <a:noAutofit/>
          </a:bodyPr>
          <a:lstStyle>
            <a:lvl1pPr marL="0" indent="0" algn="l">
              <a:lnSpc>
                <a:spcPct val="80000"/>
              </a:lnSpc>
              <a:spcBef>
                <a:spcPts val="0"/>
              </a:spcBef>
              <a:spcAft>
                <a:spcPts val="0"/>
              </a:spcAft>
              <a:buNone/>
              <a:defRPr sz="5050" b="1" spc="-200" baseline="0">
                <a:solidFill>
                  <a:schemeClr val="accent1"/>
                </a:solidFill>
              </a:defRPr>
            </a:lvl1pPr>
            <a:lvl2pPr marL="0" indent="0" algn="l">
              <a:spcAft>
                <a:spcPts val="0"/>
              </a:spcAft>
              <a:buFont typeface="Arial" panose="020B0604020202020204" pitchFamily="34" charset="0"/>
              <a:buNone/>
              <a:defRPr b="1" spc="-200" baseline="0">
                <a:solidFill>
                  <a:schemeClr val="accent1"/>
                </a:solidFill>
              </a:defRPr>
            </a:lvl2pPr>
            <a:lvl3pPr marL="135000" indent="-135000">
              <a:spcAft>
                <a:spcPts val="0"/>
              </a:spcAft>
              <a:buFont typeface="Arial" panose="020B0604020202020204" pitchFamily="34" charset="0"/>
              <a:buChar char="•"/>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dirty="0"/>
              <a:t>00</a:t>
            </a:r>
          </a:p>
          <a:p>
            <a:pPr lvl="1"/>
            <a:endParaRPr lang="en-US" dirty="0"/>
          </a:p>
        </p:txBody>
      </p:sp>
      <p:sp>
        <p:nvSpPr>
          <p:cNvPr id="19" name="Text Placeholder 9">
            <a:extLst>
              <a:ext uri="{FF2B5EF4-FFF2-40B4-BE49-F238E27FC236}">
                <a16:creationId xmlns:a16="http://schemas.microsoft.com/office/drawing/2014/main" id="{05838D1A-0376-649E-6951-71776BD9A369}"/>
              </a:ext>
            </a:extLst>
          </p:cNvPr>
          <p:cNvSpPr>
            <a:spLocks noGrp="1"/>
          </p:cNvSpPr>
          <p:nvPr>
            <p:ph type="body" sz="quarter" idx="20"/>
          </p:nvPr>
        </p:nvSpPr>
        <p:spPr>
          <a:xfrm>
            <a:off x="1329004" y="4090678"/>
            <a:ext cx="2618572" cy="397032"/>
          </a:xfrm>
        </p:spPr>
        <p:txBody>
          <a:bodyPr anchor="ctr" anchorCtr="0">
            <a:noAutofit/>
          </a:bodyPr>
          <a:lstStyle>
            <a:lvl1pPr marL="0" indent="0">
              <a:lnSpc>
                <a:spcPct val="112000"/>
              </a:lnSpc>
              <a:spcBef>
                <a:spcPts val="0"/>
              </a:spcBef>
              <a:spcAft>
                <a:spcPts val="0"/>
              </a:spcAft>
              <a:buNone/>
              <a:defRPr sz="1200" b="0">
                <a:solidFill>
                  <a:schemeClr val="tx1"/>
                </a:solidFill>
              </a:defRPr>
            </a:lvl1pPr>
            <a:lvl2pPr marL="0" indent="0">
              <a:lnSpc>
                <a:spcPct val="112000"/>
              </a:lnSpc>
              <a:spcAft>
                <a:spcPts val="0"/>
              </a:spcAft>
              <a:buFont typeface="Arial" panose="020B0604020202020204" pitchFamily="34" charset="0"/>
              <a:buNone/>
              <a:defRPr sz="1200">
                <a:solidFill>
                  <a:schemeClr val="tx1"/>
                </a:solidFill>
              </a:defRPr>
            </a:lvl2pPr>
            <a:lvl3pPr marL="0" indent="0">
              <a:spcAft>
                <a:spcPts val="0"/>
              </a:spcAft>
              <a:buFont typeface="Arial" panose="020B0604020202020204" pitchFamily="34" charset="0"/>
              <a:buNone/>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p:txBody>
      </p:sp>
      <p:sp>
        <p:nvSpPr>
          <p:cNvPr id="20" name="Text Placeholder 9">
            <a:extLst>
              <a:ext uri="{FF2B5EF4-FFF2-40B4-BE49-F238E27FC236}">
                <a16:creationId xmlns:a16="http://schemas.microsoft.com/office/drawing/2014/main" id="{BE9694B7-988C-8322-B792-C88E246967F5}"/>
              </a:ext>
            </a:extLst>
          </p:cNvPr>
          <p:cNvSpPr>
            <a:spLocks noGrp="1"/>
          </p:cNvSpPr>
          <p:nvPr>
            <p:ph type="body" sz="quarter" idx="21" hasCustomPrompt="1"/>
          </p:nvPr>
        </p:nvSpPr>
        <p:spPr>
          <a:xfrm>
            <a:off x="359702" y="5019500"/>
            <a:ext cx="748788" cy="596787"/>
          </a:xfrm>
        </p:spPr>
        <p:txBody>
          <a:bodyPr wrap="square" anchor="t">
            <a:noAutofit/>
          </a:bodyPr>
          <a:lstStyle>
            <a:lvl1pPr marL="0" indent="0" algn="l">
              <a:lnSpc>
                <a:spcPct val="80000"/>
              </a:lnSpc>
              <a:spcBef>
                <a:spcPts val="0"/>
              </a:spcBef>
              <a:spcAft>
                <a:spcPts val="0"/>
              </a:spcAft>
              <a:buNone/>
              <a:defRPr sz="5050" b="1" spc="-200" baseline="0">
                <a:solidFill>
                  <a:schemeClr val="accent1"/>
                </a:solidFill>
              </a:defRPr>
            </a:lvl1pPr>
            <a:lvl2pPr marL="0" indent="0" algn="l">
              <a:spcAft>
                <a:spcPts val="0"/>
              </a:spcAft>
              <a:buFont typeface="Arial" panose="020B0604020202020204" pitchFamily="34" charset="0"/>
              <a:buNone/>
              <a:defRPr b="1" spc="-200" baseline="0">
                <a:solidFill>
                  <a:schemeClr val="accent1"/>
                </a:solidFill>
              </a:defRPr>
            </a:lvl2pPr>
            <a:lvl3pPr marL="135000" indent="-135000">
              <a:spcAft>
                <a:spcPts val="0"/>
              </a:spcAft>
              <a:buFont typeface="Arial" panose="020B0604020202020204" pitchFamily="34" charset="0"/>
              <a:buChar char="•"/>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dirty="0"/>
              <a:t>00</a:t>
            </a:r>
          </a:p>
          <a:p>
            <a:pPr lvl="1"/>
            <a:endParaRPr lang="en-US" dirty="0"/>
          </a:p>
        </p:txBody>
      </p:sp>
      <p:sp>
        <p:nvSpPr>
          <p:cNvPr id="21" name="Text Placeholder 9">
            <a:extLst>
              <a:ext uri="{FF2B5EF4-FFF2-40B4-BE49-F238E27FC236}">
                <a16:creationId xmlns:a16="http://schemas.microsoft.com/office/drawing/2014/main" id="{8106EED9-7707-B2B5-9D90-35A6C3CB808E}"/>
              </a:ext>
            </a:extLst>
          </p:cNvPr>
          <p:cNvSpPr>
            <a:spLocks noGrp="1"/>
          </p:cNvSpPr>
          <p:nvPr>
            <p:ph type="body" sz="quarter" idx="22"/>
          </p:nvPr>
        </p:nvSpPr>
        <p:spPr>
          <a:xfrm>
            <a:off x="1329004" y="5119378"/>
            <a:ext cx="2618572" cy="397032"/>
          </a:xfrm>
        </p:spPr>
        <p:txBody>
          <a:bodyPr anchor="ctr" anchorCtr="0">
            <a:noAutofit/>
          </a:bodyPr>
          <a:lstStyle>
            <a:lvl1pPr marL="0" indent="0">
              <a:lnSpc>
                <a:spcPct val="112000"/>
              </a:lnSpc>
              <a:spcBef>
                <a:spcPts val="0"/>
              </a:spcBef>
              <a:spcAft>
                <a:spcPts val="0"/>
              </a:spcAft>
              <a:buNone/>
              <a:defRPr sz="1200" b="0">
                <a:solidFill>
                  <a:schemeClr val="tx1"/>
                </a:solidFill>
              </a:defRPr>
            </a:lvl1pPr>
            <a:lvl2pPr marL="0" indent="0">
              <a:lnSpc>
                <a:spcPct val="112000"/>
              </a:lnSpc>
              <a:spcAft>
                <a:spcPts val="0"/>
              </a:spcAft>
              <a:buFont typeface="Arial" panose="020B0604020202020204" pitchFamily="34" charset="0"/>
              <a:buNone/>
              <a:defRPr sz="1200">
                <a:solidFill>
                  <a:schemeClr val="tx1"/>
                </a:solidFill>
              </a:defRPr>
            </a:lvl2pPr>
            <a:lvl3pPr marL="0" indent="0">
              <a:spcAft>
                <a:spcPts val="0"/>
              </a:spcAft>
              <a:buFont typeface="Arial" panose="020B0604020202020204" pitchFamily="34" charset="0"/>
              <a:buNone/>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p:txBody>
      </p:sp>
      <p:sp>
        <p:nvSpPr>
          <p:cNvPr id="22" name="Text Placeholder 9">
            <a:extLst>
              <a:ext uri="{FF2B5EF4-FFF2-40B4-BE49-F238E27FC236}">
                <a16:creationId xmlns:a16="http://schemas.microsoft.com/office/drawing/2014/main" id="{1DF0891E-4679-7763-96EE-40F0733C211D}"/>
              </a:ext>
            </a:extLst>
          </p:cNvPr>
          <p:cNvSpPr>
            <a:spLocks noGrp="1"/>
          </p:cNvSpPr>
          <p:nvPr>
            <p:ph type="body" sz="quarter" idx="23" hasCustomPrompt="1"/>
          </p:nvPr>
        </p:nvSpPr>
        <p:spPr>
          <a:xfrm>
            <a:off x="4294188" y="2972491"/>
            <a:ext cx="748788" cy="596787"/>
          </a:xfrm>
        </p:spPr>
        <p:txBody>
          <a:bodyPr wrap="square" anchor="t">
            <a:noAutofit/>
          </a:bodyPr>
          <a:lstStyle>
            <a:lvl1pPr marL="0" indent="0" algn="l">
              <a:lnSpc>
                <a:spcPct val="80000"/>
              </a:lnSpc>
              <a:spcBef>
                <a:spcPts val="0"/>
              </a:spcBef>
              <a:spcAft>
                <a:spcPts val="0"/>
              </a:spcAft>
              <a:buNone/>
              <a:defRPr sz="5050" b="1" spc="-200" baseline="0">
                <a:solidFill>
                  <a:schemeClr val="accent1"/>
                </a:solidFill>
              </a:defRPr>
            </a:lvl1pPr>
            <a:lvl2pPr marL="0" indent="0" algn="l">
              <a:spcAft>
                <a:spcPts val="0"/>
              </a:spcAft>
              <a:buFont typeface="Arial" panose="020B0604020202020204" pitchFamily="34" charset="0"/>
              <a:buNone/>
              <a:defRPr b="1" spc="-200" baseline="0">
                <a:solidFill>
                  <a:schemeClr val="accent1"/>
                </a:solidFill>
              </a:defRPr>
            </a:lvl2pPr>
            <a:lvl3pPr marL="135000" indent="-135000">
              <a:spcAft>
                <a:spcPts val="0"/>
              </a:spcAft>
              <a:buFont typeface="Arial" panose="020B0604020202020204" pitchFamily="34" charset="0"/>
              <a:buChar char="•"/>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dirty="0"/>
              <a:t>00</a:t>
            </a:r>
          </a:p>
          <a:p>
            <a:pPr lvl="1"/>
            <a:endParaRPr lang="en-US" dirty="0"/>
          </a:p>
        </p:txBody>
      </p:sp>
      <p:sp>
        <p:nvSpPr>
          <p:cNvPr id="23" name="Text Placeholder 9">
            <a:extLst>
              <a:ext uri="{FF2B5EF4-FFF2-40B4-BE49-F238E27FC236}">
                <a16:creationId xmlns:a16="http://schemas.microsoft.com/office/drawing/2014/main" id="{2468DD1D-CC96-EA9D-8593-A5CCB79BCE25}"/>
              </a:ext>
            </a:extLst>
          </p:cNvPr>
          <p:cNvSpPr>
            <a:spLocks noGrp="1"/>
          </p:cNvSpPr>
          <p:nvPr>
            <p:ph type="body" sz="quarter" idx="24"/>
          </p:nvPr>
        </p:nvSpPr>
        <p:spPr>
          <a:xfrm>
            <a:off x="5283002" y="3072369"/>
            <a:ext cx="2618572" cy="397032"/>
          </a:xfrm>
        </p:spPr>
        <p:txBody>
          <a:bodyPr anchor="ctr" anchorCtr="0">
            <a:noAutofit/>
          </a:bodyPr>
          <a:lstStyle>
            <a:lvl1pPr marL="0" indent="0">
              <a:lnSpc>
                <a:spcPct val="112000"/>
              </a:lnSpc>
              <a:spcBef>
                <a:spcPts val="0"/>
              </a:spcBef>
              <a:spcAft>
                <a:spcPts val="0"/>
              </a:spcAft>
              <a:buNone/>
              <a:defRPr sz="1200" b="0">
                <a:solidFill>
                  <a:schemeClr val="tx1"/>
                </a:solidFill>
              </a:defRPr>
            </a:lvl1pPr>
            <a:lvl2pPr marL="0" indent="0">
              <a:lnSpc>
                <a:spcPct val="112000"/>
              </a:lnSpc>
              <a:spcAft>
                <a:spcPts val="0"/>
              </a:spcAft>
              <a:buFont typeface="Arial" panose="020B0604020202020204" pitchFamily="34" charset="0"/>
              <a:buNone/>
              <a:defRPr sz="1200">
                <a:solidFill>
                  <a:schemeClr val="tx1"/>
                </a:solidFill>
              </a:defRPr>
            </a:lvl2pPr>
            <a:lvl3pPr marL="0" indent="0">
              <a:spcAft>
                <a:spcPts val="0"/>
              </a:spcAft>
              <a:buFont typeface="Arial" panose="020B0604020202020204" pitchFamily="34" charset="0"/>
              <a:buNone/>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p:txBody>
      </p:sp>
      <p:sp>
        <p:nvSpPr>
          <p:cNvPr id="24" name="Text Placeholder 9">
            <a:extLst>
              <a:ext uri="{FF2B5EF4-FFF2-40B4-BE49-F238E27FC236}">
                <a16:creationId xmlns:a16="http://schemas.microsoft.com/office/drawing/2014/main" id="{9F1BBE91-B500-C88A-030A-07C10F026C18}"/>
              </a:ext>
            </a:extLst>
          </p:cNvPr>
          <p:cNvSpPr>
            <a:spLocks noGrp="1"/>
          </p:cNvSpPr>
          <p:nvPr>
            <p:ph type="body" sz="quarter" idx="25" hasCustomPrompt="1"/>
          </p:nvPr>
        </p:nvSpPr>
        <p:spPr>
          <a:xfrm>
            <a:off x="4294188" y="3990800"/>
            <a:ext cx="748788" cy="596787"/>
          </a:xfrm>
        </p:spPr>
        <p:txBody>
          <a:bodyPr wrap="square" anchor="t">
            <a:noAutofit/>
          </a:bodyPr>
          <a:lstStyle>
            <a:lvl1pPr marL="0" indent="0" algn="l">
              <a:lnSpc>
                <a:spcPct val="80000"/>
              </a:lnSpc>
              <a:spcBef>
                <a:spcPts val="0"/>
              </a:spcBef>
              <a:spcAft>
                <a:spcPts val="0"/>
              </a:spcAft>
              <a:buNone/>
              <a:defRPr sz="5050" b="1" spc="-200" baseline="0">
                <a:solidFill>
                  <a:schemeClr val="accent1"/>
                </a:solidFill>
              </a:defRPr>
            </a:lvl1pPr>
            <a:lvl2pPr marL="0" indent="0" algn="l">
              <a:spcAft>
                <a:spcPts val="0"/>
              </a:spcAft>
              <a:buFont typeface="Arial" panose="020B0604020202020204" pitchFamily="34" charset="0"/>
              <a:buNone/>
              <a:defRPr b="1" spc="-200" baseline="0">
                <a:solidFill>
                  <a:schemeClr val="accent1"/>
                </a:solidFill>
              </a:defRPr>
            </a:lvl2pPr>
            <a:lvl3pPr marL="135000" indent="-135000">
              <a:spcAft>
                <a:spcPts val="0"/>
              </a:spcAft>
              <a:buFont typeface="Arial" panose="020B0604020202020204" pitchFamily="34" charset="0"/>
              <a:buChar char="•"/>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dirty="0"/>
              <a:t>00</a:t>
            </a:r>
          </a:p>
          <a:p>
            <a:pPr lvl="1"/>
            <a:endParaRPr lang="en-US" dirty="0"/>
          </a:p>
        </p:txBody>
      </p:sp>
      <p:sp>
        <p:nvSpPr>
          <p:cNvPr id="25" name="Text Placeholder 9">
            <a:extLst>
              <a:ext uri="{FF2B5EF4-FFF2-40B4-BE49-F238E27FC236}">
                <a16:creationId xmlns:a16="http://schemas.microsoft.com/office/drawing/2014/main" id="{08728887-AEF3-A659-B80D-509BBB6E9250}"/>
              </a:ext>
            </a:extLst>
          </p:cNvPr>
          <p:cNvSpPr>
            <a:spLocks noGrp="1"/>
          </p:cNvSpPr>
          <p:nvPr>
            <p:ph type="body" sz="quarter" idx="26"/>
          </p:nvPr>
        </p:nvSpPr>
        <p:spPr>
          <a:xfrm>
            <a:off x="5283002" y="4090678"/>
            <a:ext cx="2618572" cy="397032"/>
          </a:xfrm>
        </p:spPr>
        <p:txBody>
          <a:bodyPr anchor="ctr" anchorCtr="0">
            <a:noAutofit/>
          </a:bodyPr>
          <a:lstStyle>
            <a:lvl1pPr marL="0" indent="0">
              <a:lnSpc>
                <a:spcPct val="112000"/>
              </a:lnSpc>
              <a:spcBef>
                <a:spcPts val="0"/>
              </a:spcBef>
              <a:spcAft>
                <a:spcPts val="0"/>
              </a:spcAft>
              <a:buNone/>
              <a:defRPr sz="1200" b="0">
                <a:solidFill>
                  <a:schemeClr val="tx1"/>
                </a:solidFill>
              </a:defRPr>
            </a:lvl1pPr>
            <a:lvl2pPr marL="0" indent="0">
              <a:lnSpc>
                <a:spcPct val="112000"/>
              </a:lnSpc>
              <a:spcAft>
                <a:spcPts val="0"/>
              </a:spcAft>
              <a:buFont typeface="Arial" panose="020B0604020202020204" pitchFamily="34" charset="0"/>
              <a:buNone/>
              <a:defRPr sz="1200">
                <a:solidFill>
                  <a:schemeClr val="tx1"/>
                </a:solidFill>
              </a:defRPr>
            </a:lvl2pPr>
            <a:lvl3pPr marL="0" indent="0">
              <a:spcAft>
                <a:spcPts val="0"/>
              </a:spcAft>
              <a:buFont typeface="Arial" panose="020B0604020202020204" pitchFamily="34" charset="0"/>
              <a:buNone/>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p:txBody>
      </p:sp>
      <p:sp>
        <p:nvSpPr>
          <p:cNvPr id="26" name="Text Placeholder 9">
            <a:extLst>
              <a:ext uri="{FF2B5EF4-FFF2-40B4-BE49-F238E27FC236}">
                <a16:creationId xmlns:a16="http://schemas.microsoft.com/office/drawing/2014/main" id="{20B3DBA4-D1ED-3882-64B5-7E5E4B74ECB3}"/>
              </a:ext>
            </a:extLst>
          </p:cNvPr>
          <p:cNvSpPr>
            <a:spLocks noGrp="1"/>
          </p:cNvSpPr>
          <p:nvPr>
            <p:ph type="body" sz="quarter" idx="27" hasCustomPrompt="1"/>
          </p:nvPr>
        </p:nvSpPr>
        <p:spPr>
          <a:xfrm>
            <a:off x="4294188" y="5019500"/>
            <a:ext cx="748788" cy="596787"/>
          </a:xfrm>
        </p:spPr>
        <p:txBody>
          <a:bodyPr wrap="square" anchor="t">
            <a:noAutofit/>
          </a:bodyPr>
          <a:lstStyle>
            <a:lvl1pPr marL="0" indent="0" algn="l">
              <a:lnSpc>
                <a:spcPct val="80000"/>
              </a:lnSpc>
              <a:spcBef>
                <a:spcPts val="0"/>
              </a:spcBef>
              <a:spcAft>
                <a:spcPts val="0"/>
              </a:spcAft>
              <a:buNone/>
              <a:defRPr sz="5050" b="1" spc="-200" baseline="0">
                <a:solidFill>
                  <a:schemeClr val="accent1"/>
                </a:solidFill>
              </a:defRPr>
            </a:lvl1pPr>
            <a:lvl2pPr marL="0" indent="0" algn="l">
              <a:spcAft>
                <a:spcPts val="0"/>
              </a:spcAft>
              <a:buFont typeface="Arial" panose="020B0604020202020204" pitchFamily="34" charset="0"/>
              <a:buNone/>
              <a:defRPr b="1" spc="-200" baseline="0">
                <a:solidFill>
                  <a:schemeClr val="accent1"/>
                </a:solidFill>
              </a:defRPr>
            </a:lvl2pPr>
            <a:lvl3pPr marL="135000" indent="-135000">
              <a:spcAft>
                <a:spcPts val="0"/>
              </a:spcAft>
              <a:buFont typeface="Arial" panose="020B0604020202020204" pitchFamily="34" charset="0"/>
              <a:buChar char="•"/>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dirty="0"/>
              <a:t>00</a:t>
            </a:r>
          </a:p>
          <a:p>
            <a:pPr lvl="1"/>
            <a:endParaRPr lang="en-US" dirty="0"/>
          </a:p>
        </p:txBody>
      </p:sp>
      <p:sp>
        <p:nvSpPr>
          <p:cNvPr id="27" name="Text Placeholder 9">
            <a:extLst>
              <a:ext uri="{FF2B5EF4-FFF2-40B4-BE49-F238E27FC236}">
                <a16:creationId xmlns:a16="http://schemas.microsoft.com/office/drawing/2014/main" id="{48CAF2DE-513E-2089-A70D-C29B34BB5488}"/>
              </a:ext>
            </a:extLst>
          </p:cNvPr>
          <p:cNvSpPr>
            <a:spLocks noGrp="1"/>
          </p:cNvSpPr>
          <p:nvPr>
            <p:ph type="body" sz="quarter" idx="28"/>
          </p:nvPr>
        </p:nvSpPr>
        <p:spPr>
          <a:xfrm>
            <a:off x="5283002" y="5119378"/>
            <a:ext cx="2618572" cy="397032"/>
          </a:xfrm>
        </p:spPr>
        <p:txBody>
          <a:bodyPr anchor="ctr" anchorCtr="0">
            <a:noAutofit/>
          </a:bodyPr>
          <a:lstStyle>
            <a:lvl1pPr marL="0" indent="0">
              <a:lnSpc>
                <a:spcPct val="112000"/>
              </a:lnSpc>
              <a:spcBef>
                <a:spcPts val="0"/>
              </a:spcBef>
              <a:spcAft>
                <a:spcPts val="0"/>
              </a:spcAft>
              <a:buNone/>
              <a:defRPr sz="1200" b="0">
                <a:solidFill>
                  <a:schemeClr val="tx1"/>
                </a:solidFill>
              </a:defRPr>
            </a:lvl1pPr>
            <a:lvl2pPr marL="0" indent="0">
              <a:lnSpc>
                <a:spcPct val="112000"/>
              </a:lnSpc>
              <a:spcAft>
                <a:spcPts val="0"/>
              </a:spcAft>
              <a:buFont typeface="Arial" panose="020B0604020202020204" pitchFamily="34" charset="0"/>
              <a:buNone/>
              <a:defRPr sz="1200">
                <a:solidFill>
                  <a:schemeClr val="tx1"/>
                </a:solidFill>
              </a:defRPr>
            </a:lvl2pPr>
            <a:lvl3pPr marL="0" indent="0">
              <a:spcAft>
                <a:spcPts val="0"/>
              </a:spcAft>
              <a:buFont typeface="Arial" panose="020B0604020202020204" pitchFamily="34" charset="0"/>
              <a:buNone/>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p:txBody>
      </p:sp>
      <p:sp>
        <p:nvSpPr>
          <p:cNvPr id="5" name="Text Placeholder 9">
            <a:extLst>
              <a:ext uri="{FF2B5EF4-FFF2-40B4-BE49-F238E27FC236}">
                <a16:creationId xmlns:a16="http://schemas.microsoft.com/office/drawing/2014/main" id="{0818C9C3-7E55-04E0-B509-8FBD49EB9CC8}"/>
              </a:ext>
            </a:extLst>
          </p:cNvPr>
          <p:cNvSpPr>
            <a:spLocks noGrp="1"/>
          </p:cNvSpPr>
          <p:nvPr>
            <p:ph type="body" sz="quarter" idx="29" hasCustomPrompt="1"/>
          </p:nvPr>
        </p:nvSpPr>
        <p:spPr>
          <a:xfrm>
            <a:off x="8242300" y="2972491"/>
            <a:ext cx="748788" cy="596787"/>
          </a:xfrm>
        </p:spPr>
        <p:txBody>
          <a:bodyPr wrap="square" anchor="t">
            <a:noAutofit/>
          </a:bodyPr>
          <a:lstStyle>
            <a:lvl1pPr marL="0" indent="0" algn="l">
              <a:lnSpc>
                <a:spcPct val="80000"/>
              </a:lnSpc>
              <a:spcBef>
                <a:spcPts val="0"/>
              </a:spcBef>
              <a:spcAft>
                <a:spcPts val="0"/>
              </a:spcAft>
              <a:buNone/>
              <a:defRPr sz="5050" b="1" spc="-200" baseline="0">
                <a:solidFill>
                  <a:schemeClr val="accent1"/>
                </a:solidFill>
              </a:defRPr>
            </a:lvl1pPr>
            <a:lvl2pPr marL="0" indent="0" algn="l">
              <a:spcAft>
                <a:spcPts val="0"/>
              </a:spcAft>
              <a:buFont typeface="Arial" panose="020B0604020202020204" pitchFamily="34" charset="0"/>
              <a:buNone/>
              <a:defRPr b="1" spc="-200" baseline="0">
                <a:solidFill>
                  <a:schemeClr val="accent1"/>
                </a:solidFill>
              </a:defRPr>
            </a:lvl2pPr>
            <a:lvl3pPr marL="135000" indent="-135000">
              <a:spcAft>
                <a:spcPts val="0"/>
              </a:spcAft>
              <a:buFont typeface="Arial" panose="020B0604020202020204" pitchFamily="34" charset="0"/>
              <a:buChar char="•"/>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dirty="0"/>
              <a:t>00</a:t>
            </a:r>
          </a:p>
          <a:p>
            <a:pPr lvl="1"/>
            <a:endParaRPr lang="en-US" dirty="0"/>
          </a:p>
        </p:txBody>
      </p:sp>
      <p:sp>
        <p:nvSpPr>
          <p:cNvPr id="7" name="Text Placeholder 9">
            <a:extLst>
              <a:ext uri="{FF2B5EF4-FFF2-40B4-BE49-F238E27FC236}">
                <a16:creationId xmlns:a16="http://schemas.microsoft.com/office/drawing/2014/main" id="{EFC3638C-643D-E0EA-EA80-B429D1F78386}"/>
              </a:ext>
            </a:extLst>
          </p:cNvPr>
          <p:cNvSpPr>
            <a:spLocks noGrp="1"/>
          </p:cNvSpPr>
          <p:nvPr>
            <p:ph type="body" sz="quarter" idx="30"/>
          </p:nvPr>
        </p:nvSpPr>
        <p:spPr>
          <a:xfrm>
            <a:off x="9228452" y="3072369"/>
            <a:ext cx="2618572" cy="397032"/>
          </a:xfrm>
        </p:spPr>
        <p:txBody>
          <a:bodyPr anchor="ctr" anchorCtr="0">
            <a:noAutofit/>
          </a:bodyPr>
          <a:lstStyle>
            <a:lvl1pPr marL="0" indent="0">
              <a:lnSpc>
                <a:spcPct val="112000"/>
              </a:lnSpc>
              <a:spcBef>
                <a:spcPts val="0"/>
              </a:spcBef>
              <a:spcAft>
                <a:spcPts val="0"/>
              </a:spcAft>
              <a:buNone/>
              <a:defRPr sz="1200" b="0">
                <a:solidFill>
                  <a:schemeClr val="tx1"/>
                </a:solidFill>
              </a:defRPr>
            </a:lvl1pPr>
            <a:lvl2pPr marL="0" indent="0">
              <a:lnSpc>
                <a:spcPct val="112000"/>
              </a:lnSpc>
              <a:spcAft>
                <a:spcPts val="0"/>
              </a:spcAft>
              <a:buFont typeface="Arial" panose="020B0604020202020204" pitchFamily="34" charset="0"/>
              <a:buNone/>
              <a:defRPr sz="1200">
                <a:solidFill>
                  <a:schemeClr val="tx1"/>
                </a:solidFill>
              </a:defRPr>
            </a:lvl2pPr>
            <a:lvl3pPr marL="0" indent="0">
              <a:spcAft>
                <a:spcPts val="0"/>
              </a:spcAft>
              <a:buFont typeface="Arial" panose="020B0604020202020204" pitchFamily="34" charset="0"/>
              <a:buNone/>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p:txBody>
      </p:sp>
      <p:sp>
        <p:nvSpPr>
          <p:cNvPr id="8" name="Text Placeholder 9">
            <a:extLst>
              <a:ext uri="{FF2B5EF4-FFF2-40B4-BE49-F238E27FC236}">
                <a16:creationId xmlns:a16="http://schemas.microsoft.com/office/drawing/2014/main" id="{E984B1A0-2F2B-0F3A-447C-C7E6929C4B34}"/>
              </a:ext>
            </a:extLst>
          </p:cNvPr>
          <p:cNvSpPr>
            <a:spLocks noGrp="1"/>
          </p:cNvSpPr>
          <p:nvPr>
            <p:ph type="body" sz="quarter" idx="31" hasCustomPrompt="1"/>
          </p:nvPr>
        </p:nvSpPr>
        <p:spPr>
          <a:xfrm>
            <a:off x="8242300" y="3990800"/>
            <a:ext cx="748788" cy="596787"/>
          </a:xfrm>
        </p:spPr>
        <p:txBody>
          <a:bodyPr wrap="square" anchor="t">
            <a:noAutofit/>
          </a:bodyPr>
          <a:lstStyle>
            <a:lvl1pPr marL="0" indent="0" algn="l">
              <a:lnSpc>
                <a:spcPct val="80000"/>
              </a:lnSpc>
              <a:spcBef>
                <a:spcPts val="0"/>
              </a:spcBef>
              <a:spcAft>
                <a:spcPts val="0"/>
              </a:spcAft>
              <a:buNone/>
              <a:defRPr sz="5050" b="1" spc="-200" baseline="0">
                <a:solidFill>
                  <a:schemeClr val="accent1"/>
                </a:solidFill>
              </a:defRPr>
            </a:lvl1pPr>
            <a:lvl2pPr marL="0" indent="0" algn="l">
              <a:spcAft>
                <a:spcPts val="0"/>
              </a:spcAft>
              <a:buFont typeface="Arial" panose="020B0604020202020204" pitchFamily="34" charset="0"/>
              <a:buNone/>
              <a:defRPr b="1" spc="-200" baseline="0">
                <a:solidFill>
                  <a:schemeClr val="accent1"/>
                </a:solidFill>
              </a:defRPr>
            </a:lvl2pPr>
            <a:lvl3pPr marL="135000" indent="-135000">
              <a:spcAft>
                <a:spcPts val="0"/>
              </a:spcAft>
              <a:buFont typeface="Arial" panose="020B0604020202020204" pitchFamily="34" charset="0"/>
              <a:buChar char="•"/>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dirty="0"/>
              <a:t>00</a:t>
            </a:r>
          </a:p>
          <a:p>
            <a:pPr lvl="1"/>
            <a:endParaRPr lang="en-US" dirty="0"/>
          </a:p>
        </p:txBody>
      </p:sp>
      <p:sp>
        <p:nvSpPr>
          <p:cNvPr id="9" name="Text Placeholder 9">
            <a:extLst>
              <a:ext uri="{FF2B5EF4-FFF2-40B4-BE49-F238E27FC236}">
                <a16:creationId xmlns:a16="http://schemas.microsoft.com/office/drawing/2014/main" id="{A31BA69D-AF3C-F86E-D8D8-9AF9DBAA711F}"/>
              </a:ext>
            </a:extLst>
          </p:cNvPr>
          <p:cNvSpPr>
            <a:spLocks noGrp="1"/>
          </p:cNvSpPr>
          <p:nvPr>
            <p:ph type="body" sz="quarter" idx="32"/>
          </p:nvPr>
        </p:nvSpPr>
        <p:spPr>
          <a:xfrm>
            <a:off x="9228452" y="4090678"/>
            <a:ext cx="2618572" cy="397032"/>
          </a:xfrm>
        </p:spPr>
        <p:txBody>
          <a:bodyPr anchor="ctr" anchorCtr="0">
            <a:noAutofit/>
          </a:bodyPr>
          <a:lstStyle>
            <a:lvl1pPr marL="0" indent="0">
              <a:lnSpc>
                <a:spcPct val="112000"/>
              </a:lnSpc>
              <a:spcBef>
                <a:spcPts val="0"/>
              </a:spcBef>
              <a:spcAft>
                <a:spcPts val="0"/>
              </a:spcAft>
              <a:buNone/>
              <a:defRPr sz="1200" b="0">
                <a:solidFill>
                  <a:schemeClr val="tx1"/>
                </a:solidFill>
              </a:defRPr>
            </a:lvl1pPr>
            <a:lvl2pPr marL="0" indent="0">
              <a:lnSpc>
                <a:spcPct val="112000"/>
              </a:lnSpc>
              <a:spcAft>
                <a:spcPts val="0"/>
              </a:spcAft>
              <a:buFont typeface="Arial" panose="020B0604020202020204" pitchFamily="34" charset="0"/>
              <a:buNone/>
              <a:defRPr sz="1200">
                <a:solidFill>
                  <a:schemeClr val="tx1"/>
                </a:solidFill>
              </a:defRPr>
            </a:lvl2pPr>
            <a:lvl3pPr marL="0" indent="0">
              <a:spcAft>
                <a:spcPts val="0"/>
              </a:spcAft>
              <a:buFont typeface="Arial" panose="020B0604020202020204" pitchFamily="34" charset="0"/>
              <a:buNone/>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p:txBody>
      </p:sp>
      <p:sp>
        <p:nvSpPr>
          <p:cNvPr id="10" name="Text Placeholder 9">
            <a:extLst>
              <a:ext uri="{FF2B5EF4-FFF2-40B4-BE49-F238E27FC236}">
                <a16:creationId xmlns:a16="http://schemas.microsoft.com/office/drawing/2014/main" id="{361FDAF4-FD67-5B1E-FDBB-369372944F55}"/>
              </a:ext>
            </a:extLst>
          </p:cNvPr>
          <p:cNvSpPr>
            <a:spLocks noGrp="1"/>
          </p:cNvSpPr>
          <p:nvPr>
            <p:ph type="body" sz="quarter" idx="33" hasCustomPrompt="1"/>
          </p:nvPr>
        </p:nvSpPr>
        <p:spPr>
          <a:xfrm>
            <a:off x="8242300" y="5019500"/>
            <a:ext cx="748788" cy="596787"/>
          </a:xfrm>
        </p:spPr>
        <p:txBody>
          <a:bodyPr wrap="square" anchor="t">
            <a:noAutofit/>
          </a:bodyPr>
          <a:lstStyle>
            <a:lvl1pPr marL="0" indent="0" algn="l">
              <a:lnSpc>
                <a:spcPct val="80000"/>
              </a:lnSpc>
              <a:spcBef>
                <a:spcPts val="0"/>
              </a:spcBef>
              <a:spcAft>
                <a:spcPts val="0"/>
              </a:spcAft>
              <a:buNone/>
              <a:defRPr sz="5050" b="1" spc="-200" baseline="0">
                <a:solidFill>
                  <a:schemeClr val="accent1"/>
                </a:solidFill>
              </a:defRPr>
            </a:lvl1pPr>
            <a:lvl2pPr marL="0" indent="0" algn="l">
              <a:spcAft>
                <a:spcPts val="0"/>
              </a:spcAft>
              <a:buFont typeface="Arial" panose="020B0604020202020204" pitchFamily="34" charset="0"/>
              <a:buNone/>
              <a:defRPr b="1" spc="-200" baseline="0">
                <a:solidFill>
                  <a:schemeClr val="accent1"/>
                </a:solidFill>
              </a:defRPr>
            </a:lvl2pPr>
            <a:lvl3pPr marL="135000" indent="-135000">
              <a:spcAft>
                <a:spcPts val="0"/>
              </a:spcAft>
              <a:buFont typeface="Arial" panose="020B0604020202020204" pitchFamily="34" charset="0"/>
              <a:buChar char="•"/>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dirty="0"/>
              <a:t>00</a:t>
            </a:r>
          </a:p>
          <a:p>
            <a:pPr lvl="1"/>
            <a:endParaRPr lang="en-US" dirty="0"/>
          </a:p>
        </p:txBody>
      </p:sp>
      <p:sp>
        <p:nvSpPr>
          <p:cNvPr id="11" name="Text Placeholder 9">
            <a:extLst>
              <a:ext uri="{FF2B5EF4-FFF2-40B4-BE49-F238E27FC236}">
                <a16:creationId xmlns:a16="http://schemas.microsoft.com/office/drawing/2014/main" id="{FF02B847-83B2-C664-EE0A-AF493946A87B}"/>
              </a:ext>
            </a:extLst>
          </p:cNvPr>
          <p:cNvSpPr>
            <a:spLocks noGrp="1"/>
          </p:cNvSpPr>
          <p:nvPr>
            <p:ph type="body" sz="quarter" idx="34"/>
          </p:nvPr>
        </p:nvSpPr>
        <p:spPr>
          <a:xfrm>
            <a:off x="9228452" y="5119378"/>
            <a:ext cx="2618572" cy="397032"/>
          </a:xfrm>
        </p:spPr>
        <p:txBody>
          <a:bodyPr anchor="ctr" anchorCtr="0">
            <a:noAutofit/>
          </a:bodyPr>
          <a:lstStyle>
            <a:lvl1pPr marL="0" indent="0">
              <a:lnSpc>
                <a:spcPct val="112000"/>
              </a:lnSpc>
              <a:spcBef>
                <a:spcPts val="0"/>
              </a:spcBef>
              <a:spcAft>
                <a:spcPts val="0"/>
              </a:spcAft>
              <a:buNone/>
              <a:defRPr sz="1200" b="0">
                <a:solidFill>
                  <a:schemeClr val="tx1"/>
                </a:solidFill>
              </a:defRPr>
            </a:lvl1pPr>
            <a:lvl2pPr marL="0" indent="0">
              <a:lnSpc>
                <a:spcPct val="112000"/>
              </a:lnSpc>
              <a:spcAft>
                <a:spcPts val="0"/>
              </a:spcAft>
              <a:buFont typeface="Arial" panose="020B0604020202020204" pitchFamily="34" charset="0"/>
              <a:buNone/>
              <a:defRPr sz="1200">
                <a:solidFill>
                  <a:schemeClr val="tx1"/>
                </a:solidFill>
              </a:defRPr>
            </a:lvl2pPr>
            <a:lvl3pPr marL="0" indent="0">
              <a:spcAft>
                <a:spcPts val="0"/>
              </a:spcAft>
              <a:buFont typeface="Arial" panose="020B0604020202020204" pitchFamily="34" charset="0"/>
              <a:buNone/>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p:txBody>
      </p:sp>
      <p:sp>
        <p:nvSpPr>
          <p:cNvPr id="2" name="Guides">
            <a:extLst>
              <a:ext uri="{FF2B5EF4-FFF2-40B4-BE49-F238E27FC236}">
                <a16:creationId xmlns:a16="http://schemas.microsoft.com/office/drawing/2014/main" id="{C587CF81-528D-2F99-C085-E98AE20C8048}"/>
              </a:ext>
              <a:ext uri="{C183D7F6-B498-43B3-948B-1728B52AA6E4}">
                <adec:decorative xmlns:adec="http://schemas.microsoft.com/office/drawing/2017/decorative" val="1"/>
              </a:ext>
            </a:extLst>
          </p:cNvPr>
          <p:cNvSpPr/>
          <p:nvPr>
            <p:custDataLst>
              <p:tags r:id="rId1"/>
            </p:custDataLst>
          </p:nvPr>
        </p:nvSpPr>
        <p:spPr>
          <a:xfrm>
            <a:off x="0" y="0"/>
            <a:ext cx="635000" cy="254000"/>
          </a:xfrm>
          <a:prstGeom prst="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FFFFFF"/>
              </a:solidFill>
            </a:endParaRPr>
          </a:p>
        </p:txBody>
      </p:sp>
      <p:sp>
        <p:nvSpPr>
          <p:cNvPr id="3" name="Footer Placeholder 2">
            <a:extLst>
              <a:ext uri="{FF2B5EF4-FFF2-40B4-BE49-F238E27FC236}">
                <a16:creationId xmlns:a16="http://schemas.microsoft.com/office/drawing/2014/main" id="{ED564017-289F-ED30-7D75-9F9520F541FB}"/>
              </a:ext>
              <a:ext uri="{C183D7F6-B498-43B3-948B-1728B52AA6E4}">
                <adec:decorative xmlns:adec="http://schemas.microsoft.com/office/drawing/2017/decorative" val="1"/>
              </a:ext>
            </a:extLst>
          </p:cNvPr>
          <p:cNvSpPr>
            <a:spLocks noGrp="1"/>
          </p:cNvSpPr>
          <p:nvPr>
            <p:ph type="ftr" sz="quarter" idx="35"/>
          </p:nvPr>
        </p:nvSpPr>
        <p:spPr/>
        <p:txBody>
          <a:bodyPr/>
          <a:lstStyle/>
          <a:p>
            <a:r>
              <a:rPr lang="en-US" dirty="0"/>
              <a:t>WSP | Footer goes here | Date</a:t>
            </a:r>
          </a:p>
        </p:txBody>
      </p:sp>
      <p:sp>
        <p:nvSpPr>
          <p:cNvPr id="14" name="Slide Number Placeholder 13">
            <a:extLst>
              <a:ext uri="{FF2B5EF4-FFF2-40B4-BE49-F238E27FC236}">
                <a16:creationId xmlns:a16="http://schemas.microsoft.com/office/drawing/2014/main" id="{6DB41925-2FD8-BD23-1C7F-66FD22FA896B}"/>
              </a:ext>
              <a:ext uri="{C183D7F6-B498-43B3-948B-1728B52AA6E4}">
                <adec:decorative xmlns:adec="http://schemas.microsoft.com/office/drawing/2017/decorative" val="1"/>
              </a:ext>
            </a:extLst>
          </p:cNvPr>
          <p:cNvSpPr>
            <a:spLocks noGrp="1"/>
          </p:cNvSpPr>
          <p:nvPr>
            <p:ph type="sldNum" sz="quarter" idx="36"/>
          </p:nvPr>
        </p:nvSpPr>
        <p:spPr/>
        <p:txBody>
          <a:bodyPr/>
          <a:lstStyle/>
          <a:p>
            <a:fld id="{91D568E7-61F5-D04E-995D-81EF41C01A2A}" type="slidenum">
              <a:rPr lang="en-US" smtClean="0"/>
              <a:pPr/>
              <a:t>‹#›</a:t>
            </a:fld>
            <a:endParaRPr lang="en-US" dirty="0"/>
          </a:p>
        </p:txBody>
      </p:sp>
      <p:sp>
        <p:nvSpPr>
          <p:cNvPr id="4" name="Guides">
            <a:extLst>
              <a:ext uri="{FF2B5EF4-FFF2-40B4-BE49-F238E27FC236}">
                <a16:creationId xmlns:a16="http://schemas.microsoft.com/office/drawing/2014/main" id="{49E7643B-1D1A-2DE1-619E-99FEA9492F27}"/>
              </a:ext>
              <a:ext uri="{C183D7F6-B498-43B3-948B-1728B52AA6E4}">
                <adec:decorative xmlns:adec="http://schemas.microsoft.com/office/drawing/2017/decorative" val="1"/>
              </a:ext>
            </a:extLst>
          </p:cNvPr>
          <p:cNvSpPr/>
          <p:nvPr userDrawn="1">
            <p:custDataLst>
              <p:tags r:id="rId2"/>
            </p:custDataLst>
          </p:nvPr>
        </p:nvSpPr>
        <p:spPr>
          <a:xfrm>
            <a:off x="0" y="0"/>
            <a:ext cx="635000" cy="254000"/>
          </a:xfrm>
          <a:prstGeom prst="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FFFFFF"/>
              </a:solidFill>
            </a:endParaRPr>
          </a:p>
        </p:txBody>
      </p:sp>
    </p:spTree>
    <p:extLst>
      <p:ext uri="{BB962C8B-B14F-4D97-AF65-F5344CB8AC3E}">
        <p14:creationId xmlns:p14="http://schemas.microsoft.com/office/powerpoint/2010/main" val="158321270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E1E1E1"/>
          </p15:clr>
        </p15:guide>
        <p15:guide id="49" pos="7680" userDrawn="1">
          <p15:clr>
            <a:srgbClr val="E1E1E1"/>
          </p15:clr>
        </p15:guide>
        <p15:guide id="50" pos="217" userDrawn="1">
          <p15:clr>
            <a:srgbClr val="E1E1E1"/>
          </p15:clr>
        </p15:guide>
        <p15:guide id="51" pos="621" userDrawn="1">
          <p15:clr>
            <a:srgbClr val="E1E1E1"/>
          </p15:clr>
        </p15:guide>
        <p15:guide id="52" pos="839" userDrawn="1">
          <p15:clr>
            <a:srgbClr val="E1E1E1"/>
          </p15:clr>
        </p15:guide>
        <p15:guide id="53" pos="1243" userDrawn="1">
          <p15:clr>
            <a:srgbClr val="E1E1E1"/>
          </p15:clr>
        </p15:guide>
        <p15:guide id="54" pos="1461" userDrawn="1">
          <p15:clr>
            <a:srgbClr val="E1E1E1"/>
          </p15:clr>
        </p15:guide>
        <p15:guide id="55" pos="1865" userDrawn="1">
          <p15:clr>
            <a:srgbClr val="E1E1E1"/>
          </p15:clr>
        </p15:guide>
        <p15:guide id="56" pos="2083" userDrawn="1">
          <p15:clr>
            <a:srgbClr val="E1E1E1"/>
          </p15:clr>
        </p15:guide>
        <p15:guide id="57" pos="2487" userDrawn="1">
          <p15:clr>
            <a:srgbClr val="E1E1E1"/>
          </p15:clr>
        </p15:guide>
        <p15:guide id="58" pos="2705" userDrawn="1">
          <p15:clr>
            <a:srgbClr val="E1E1E1"/>
          </p15:clr>
        </p15:guide>
        <p15:guide id="59" pos="3109" userDrawn="1">
          <p15:clr>
            <a:srgbClr val="E1E1E1"/>
          </p15:clr>
        </p15:guide>
        <p15:guide id="60" pos="3326" userDrawn="1">
          <p15:clr>
            <a:srgbClr val="E1E1E1"/>
          </p15:clr>
        </p15:guide>
        <p15:guide id="61" pos="3731" userDrawn="1">
          <p15:clr>
            <a:srgbClr val="E1E1E1"/>
          </p15:clr>
        </p15:guide>
        <p15:guide id="62" pos="3948" userDrawn="1">
          <p15:clr>
            <a:srgbClr val="E1E1E1"/>
          </p15:clr>
        </p15:guide>
        <p15:guide id="63" pos="4353" userDrawn="1">
          <p15:clr>
            <a:srgbClr val="E1E1E1"/>
          </p15:clr>
        </p15:guide>
        <p15:guide id="64" pos="4570" userDrawn="1">
          <p15:clr>
            <a:srgbClr val="E1E1E1"/>
          </p15:clr>
        </p15:guide>
        <p15:guide id="65" pos="4974" userDrawn="1">
          <p15:clr>
            <a:srgbClr val="E1E1E1"/>
          </p15:clr>
        </p15:guide>
        <p15:guide id="66" pos="5192" userDrawn="1">
          <p15:clr>
            <a:srgbClr val="E1E1E1"/>
          </p15:clr>
        </p15:guide>
        <p15:guide id="67" pos="5596" userDrawn="1">
          <p15:clr>
            <a:srgbClr val="E1E1E1"/>
          </p15:clr>
        </p15:guide>
        <p15:guide id="68" pos="5814" userDrawn="1">
          <p15:clr>
            <a:srgbClr val="E1E1E1"/>
          </p15:clr>
        </p15:guide>
        <p15:guide id="69" pos="6218" userDrawn="1">
          <p15:clr>
            <a:srgbClr val="E1E1E1"/>
          </p15:clr>
        </p15:guide>
        <p15:guide id="70" pos="6436" userDrawn="1">
          <p15:clr>
            <a:srgbClr val="E1E1E1"/>
          </p15:clr>
        </p15:guide>
        <p15:guide id="71" pos="6840" userDrawn="1">
          <p15:clr>
            <a:srgbClr val="E1E1E1"/>
          </p15:clr>
        </p15:guide>
        <p15:guide id="72" pos="7058" userDrawn="1">
          <p15:clr>
            <a:srgbClr val="E1E1E1"/>
          </p15:clr>
        </p15:guide>
        <p15:guide id="73" pos="7462" userDrawn="1">
          <p15:clr>
            <a:srgbClr val="E1E1E1"/>
          </p15:clr>
        </p15:guide>
        <p15:guide id="74" orient="horz" userDrawn="1">
          <p15:clr>
            <a:srgbClr val="E1E1E1"/>
          </p15:clr>
        </p15:guide>
        <p15:guide id="75" orient="horz" pos="4320" userDrawn="1">
          <p15:clr>
            <a:srgbClr val="E1E1E1"/>
          </p15:clr>
        </p15:guide>
        <p15:guide id="76" orient="horz" pos="217" userDrawn="1">
          <p15:clr>
            <a:srgbClr val="E1E1E1"/>
          </p15:clr>
        </p15:guide>
        <p15:guide id="77" orient="horz" pos="433" userDrawn="1">
          <p15:clr>
            <a:srgbClr val="E1E1E1"/>
          </p15:clr>
        </p15:guide>
        <p15:guide id="78" orient="horz" pos="649" userDrawn="1">
          <p15:clr>
            <a:srgbClr val="E1E1E1"/>
          </p15:clr>
        </p15:guide>
        <p15:guide id="79" orient="horz" pos="865" userDrawn="1">
          <p15:clr>
            <a:srgbClr val="E1E1E1"/>
          </p15:clr>
        </p15:guide>
        <p15:guide id="80" orient="horz" pos="1080" userDrawn="1">
          <p15:clr>
            <a:srgbClr val="E1E1E1"/>
          </p15:clr>
        </p15:guide>
        <p15:guide id="81" orient="horz" pos="1296" userDrawn="1">
          <p15:clr>
            <a:srgbClr val="E1E1E1"/>
          </p15:clr>
        </p15:guide>
        <p15:guide id="82" orient="horz" pos="1512" userDrawn="1">
          <p15:clr>
            <a:srgbClr val="E1E1E1"/>
          </p15:clr>
        </p15:guide>
        <p15:guide id="83" orient="horz" pos="1728" userDrawn="1">
          <p15:clr>
            <a:srgbClr val="E1E1E1"/>
          </p15:clr>
        </p15:guide>
        <p15:guide id="84" orient="horz" pos="1944" userDrawn="1">
          <p15:clr>
            <a:srgbClr val="E1E1E1"/>
          </p15:clr>
        </p15:guide>
        <p15:guide id="85" orient="horz" pos="2160" userDrawn="1">
          <p15:clr>
            <a:srgbClr val="E1E1E1"/>
          </p15:clr>
        </p15:guide>
        <p15:guide id="86" orient="horz" pos="2375" userDrawn="1">
          <p15:clr>
            <a:srgbClr val="E1E1E1"/>
          </p15:clr>
        </p15:guide>
        <p15:guide id="87" orient="horz" pos="2591" userDrawn="1">
          <p15:clr>
            <a:srgbClr val="E1E1E1"/>
          </p15:clr>
        </p15:guide>
        <p15:guide id="88" orient="horz" pos="2807" userDrawn="1">
          <p15:clr>
            <a:srgbClr val="E1E1E1"/>
          </p15:clr>
        </p15:guide>
        <p15:guide id="89" orient="horz" pos="3023" userDrawn="1">
          <p15:clr>
            <a:srgbClr val="E1E1E1"/>
          </p15:clr>
        </p15:guide>
        <p15:guide id="90" orient="horz" pos="3239" userDrawn="1">
          <p15:clr>
            <a:srgbClr val="E1E1E1"/>
          </p15:clr>
        </p15:guide>
        <p15:guide id="91" orient="horz" pos="3454" userDrawn="1">
          <p15:clr>
            <a:srgbClr val="E1E1E1"/>
          </p15:clr>
        </p15:guide>
        <p15:guide id="92" orient="horz" pos="3670" userDrawn="1">
          <p15:clr>
            <a:srgbClr val="E1E1E1"/>
          </p15:clr>
        </p15:guide>
        <p15:guide id="93" orient="horz" pos="3886" userDrawn="1">
          <p15:clr>
            <a:srgbClr val="E1E1E1"/>
          </p15:clr>
        </p15:guide>
        <p15:guide id="94" orient="horz" pos="4102" userDrawn="1">
          <p15:clr>
            <a:srgbClr val="E1E1E1"/>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One Content_Dark">
    <p:bg>
      <p:bgRef idx="1001">
        <a:schemeClr val="bg1"/>
      </p:bgRef>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E37489D-067D-8C7D-7C99-8AC105A17879}"/>
              </a:ext>
            </a:extLst>
          </p:cNvPr>
          <p:cNvSpPr>
            <a:spLocks noGrp="1"/>
          </p:cNvSpPr>
          <p:nvPr>
            <p:ph type="title"/>
          </p:nvPr>
        </p:nvSpPr>
        <p:spPr/>
        <p:txBody>
          <a:bodyPr/>
          <a:lstStyle>
            <a:lvl1pPr>
              <a:defRPr/>
            </a:lvl1pPr>
          </a:lstStyle>
          <a:p>
            <a:r>
              <a:rPr lang="en-US"/>
              <a:t>Click to edit Master title style</a:t>
            </a:r>
            <a:endParaRPr lang="en-US" dirty="0"/>
          </a:p>
        </p:txBody>
      </p:sp>
      <p:sp>
        <p:nvSpPr>
          <p:cNvPr id="10" name="Content Placeholder 9">
            <a:extLst>
              <a:ext uri="{FF2B5EF4-FFF2-40B4-BE49-F238E27FC236}">
                <a16:creationId xmlns:a16="http://schemas.microsoft.com/office/drawing/2014/main" id="{6FD66723-746C-D68A-DC72-FE661B121965}"/>
              </a:ext>
            </a:extLst>
          </p:cNvPr>
          <p:cNvSpPr>
            <a:spLocks noGrp="1"/>
          </p:cNvSpPr>
          <p:nvPr>
            <p:ph sz="quarter" idx="12"/>
          </p:nvPr>
        </p:nvSpPr>
        <p:spPr>
          <a:xfrm>
            <a:off x="342900" y="2400299"/>
            <a:ext cx="11506200"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a:extLst>
              <a:ext uri="{FF2B5EF4-FFF2-40B4-BE49-F238E27FC236}">
                <a16:creationId xmlns:a16="http://schemas.microsoft.com/office/drawing/2014/main" id="{D58EAB78-8D9C-0E2E-827A-42CC0FBB238A}"/>
              </a:ext>
              <a:ext uri="{C183D7F6-B498-43B3-948B-1728B52AA6E4}">
                <adec:decorative xmlns:adec="http://schemas.microsoft.com/office/drawing/2017/decorative" val="1"/>
              </a:ext>
            </a:extLst>
          </p:cNvPr>
          <p:cNvSpPr>
            <a:spLocks noGrp="1"/>
          </p:cNvSpPr>
          <p:nvPr>
            <p:ph type="sldNum" sz="quarter" idx="11"/>
          </p:nvPr>
        </p:nvSpPr>
        <p:spPr/>
        <p:txBody>
          <a:bodyPr/>
          <a:lstStyle/>
          <a:p>
            <a:fld id="{91D568E7-61F5-D04E-995D-81EF41C01A2A}" type="slidenum">
              <a:rPr lang="en-US" smtClean="0"/>
              <a:pPr/>
              <a:t>‹#›</a:t>
            </a:fld>
            <a:endParaRPr lang="en-US" dirty="0"/>
          </a:p>
        </p:txBody>
      </p:sp>
      <p:sp>
        <p:nvSpPr>
          <p:cNvPr id="3" name="Footer Placeholder 2">
            <a:extLst>
              <a:ext uri="{FF2B5EF4-FFF2-40B4-BE49-F238E27FC236}">
                <a16:creationId xmlns:a16="http://schemas.microsoft.com/office/drawing/2014/main" id="{DF3E29C8-0B12-5C41-BF4B-DCC4A875C64D}"/>
              </a:ext>
              <a:ext uri="{C183D7F6-B498-43B3-948B-1728B52AA6E4}">
                <adec:decorative xmlns:adec="http://schemas.microsoft.com/office/drawing/2017/decorative" val="1"/>
              </a:ext>
            </a:extLst>
          </p:cNvPr>
          <p:cNvSpPr>
            <a:spLocks noGrp="1"/>
          </p:cNvSpPr>
          <p:nvPr>
            <p:ph type="ftr" sz="quarter" idx="10"/>
          </p:nvPr>
        </p:nvSpPr>
        <p:spPr/>
        <p:txBody>
          <a:bodyPr/>
          <a:lstStyle/>
          <a:p>
            <a:r>
              <a:rPr lang="en-US" dirty="0"/>
              <a:t>WSP | Footer goes here | Date</a:t>
            </a:r>
          </a:p>
        </p:txBody>
      </p:sp>
    </p:spTree>
    <p:extLst>
      <p:ext uri="{BB962C8B-B14F-4D97-AF65-F5344CB8AC3E}">
        <p14:creationId xmlns:p14="http://schemas.microsoft.com/office/powerpoint/2010/main" val="15854083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ntent_Dark">
    <p:bg>
      <p:bgRef idx="1001">
        <a:schemeClr val="bg1"/>
      </p:bgRef>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4DD57FF-2311-685F-E90F-AE5230D31DE5}"/>
              </a:ext>
            </a:extLst>
          </p:cNvPr>
          <p:cNvSpPr>
            <a:spLocks noGrp="1"/>
          </p:cNvSpPr>
          <p:nvPr>
            <p:ph type="title"/>
          </p:nvPr>
        </p:nvSpPr>
        <p:spPr/>
        <p:txBody>
          <a:body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69B30820-C7F7-14D4-D2E5-1E457033C945}"/>
              </a:ext>
            </a:extLst>
          </p:cNvPr>
          <p:cNvSpPr>
            <a:spLocks noGrp="1"/>
          </p:cNvSpPr>
          <p:nvPr>
            <p:ph sz="quarter" idx="14"/>
          </p:nvPr>
        </p:nvSpPr>
        <p:spPr>
          <a:xfrm>
            <a:off x="349250" y="2400299"/>
            <a:ext cx="5581650"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6">
            <a:extLst>
              <a:ext uri="{FF2B5EF4-FFF2-40B4-BE49-F238E27FC236}">
                <a16:creationId xmlns:a16="http://schemas.microsoft.com/office/drawing/2014/main" id="{BF2E606E-B6B3-7C5A-905E-3122B74AF5B1}"/>
              </a:ext>
            </a:extLst>
          </p:cNvPr>
          <p:cNvSpPr>
            <a:spLocks noGrp="1"/>
          </p:cNvSpPr>
          <p:nvPr>
            <p:ph sz="quarter" idx="15"/>
          </p:nvPr>
        </p:nvSpPr>
        <p:spPr>
          <a:xfrm>
            <a:off x="6267450" y="2400299"/>
            <a:ext cx="5581650" cy="3768725"/>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a:extLst>
              <a:ext uri="{FF2B5EF4-FFF2-40B4-BE49-F238E27FC236}">
                <a16:creationId xmlns:a16="http://schemas.microsoft.com/office/drawing/2014/main" id="{D58EAB78-8D9C-0E2E-827A-42CC0FBB238A}"/>
              </a:ext>
              <a:ext uri="{C183D7F6-B498-43B3-948B-1728B52AA6E4}">
                <adec:decorative xmlns:adec="http://schemas.microsoft.com/office/drawing/2017/decorative" val="1"/>
              </a:ext>
            </a:extLst>
          </p:cNvPr>
          <p:cNvSpPr>
            <a:spLocks noGrp="1"/>
          </p:cNvSpPr>
          <p:nvPr>
            <p:ph type="sldNum" sz="quarter" idx="11"/>
          </p:nvPr>
        </p:nvSpPr>
        <p:spPr/>
        <p:txBody>
          <a:bodyPr/>
          <a:lstStyle/>
          <a:p>
            <a:fld id="{91D568E7-61F5-D04E-995D-81EF41C01A2A}" type="slidenum">
              <a:rPr lang="en-US" smtClean="0"/>
              <a:pPr/>
              <a:t>‹#›</a:t>
            </a:fld>
            <a:endParaRPr lang="en-US" dirty="0"/>
          </a:p>
        </p:txBody>
      </p:sp>
      <p:sp>
        <p:nvSpPr>
          <p:cNvPr id="3" name="Footer Placeholder 2">
            <a:extLst>
              <a:ext uri="{FF2B5EF4-FFF2-40B4-BE49-F238E27FC236}">
                <a16:creationId xmlns:a16="http://schemas.microsoft.com/office/drawing/2014/main" id="{DF3E29C8-0B12-5C41-BF4B-DCC4A875C64D}"/>
              </a:ext>
              <a:ext uri="{C183D7F6-B498-43B3-948B-1728B52AA6E4}">
                <adec:decorative xmlns:adec="http://schemas.microsoft.com/office/drawing/2017/decorative" val="1"/>
              </a:ext>
            </a:extLst>
          </p:cNvPr>
          <p:cNvSpPr>
            <a:spLocks noGrp="1"/>
          </p:cNvSpPr>
          <p:nvPr>
            <p:ph type="ftr" sz="quarter" idx="10"/>
          </p:nvPr>
        </p:nvSpPr>
        <p:spPr/>
        <p:txBody>
          <a:bodyPr/>
          <a:lstStyle/>
          <a:p>
            <a:r>
              <a:rPr lang="en-US" dirty="0"/>
              <a:t>WSP | Footer goes here | Date</a:t>
            </a:r>
          </a:p>
        </p:txBody>
      </p:sp>
    </p:spTree>
    <p:extLst>
      <p:ext uri="{BB962C8B-B14F-4D97-AF65-F5344CB8AC3E}">
        <p14:creationId xmlns:p14="http://schemas.microsoft.com/office/powerpoint/2010/main" val="372472243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hree Content_Dark">
    <p:bg>
      <p:bgRef idx="1001">
        <a:schemeClr val="bg1"/>
      </p:bgRef>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304780-B4E2-870D-699B-166F117834E4}"/>
              </a:ext>
            </a:extLst>
          </p:cNvPr>
          <p:cNvSpPr>
            <a:spLocks noGrp="1"/>
          </p:cNvSpPr>
          <p:nvPr>
            <p:ph type="title"/>
          </p:nvPr>
        </p:nvSpPr>
        <p:spPr/>
        <p:txBody>
          <a:bodyPr/>
          <a:lstStyle/>
          <a:p>
            <a:r>
              <a:rPr lang="en-US"/>
              <a:t>Click to edit Master title style</a:t>
            </a:r>
            <a:endParaRPr lang="en-US" dirty="0"/>
          </a:p>
        </p:txBody>
      </p:sp>
      <p:sp>
        <p:nvSpPr>
          <p:cNvPr id="10" name="Content Placeholder 9">
            <a:extLst>
              <a:ext uri="{FF2B5EF4-FFF2-40B4-BE49-F238E27FC236}">
                <a16:creationId xmlns:a16="http://schemas.microsoft.com/office/drawing/2014/main" id="{D68276A0-4AE3-3D53-58E7-A8E5CB46FDE8}"/>
              </a:ext>
            </a:extLst>
          </p:cNvPr>
          <p:cNvSpPr>
            <a:spLocks noGrp="1"/>
          </p:cNvSpPr>
          <p:nvPr>
            <p:ph sz="quarter" idx="13"/>
          </p:nvPr>
        </p:nvSpPr>
        <p:spPr>
          <a:xfrm>
            <a:off x="342899" y="2400299"/>
            <a:ext cx="3605213"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9">
            <a:extLst>
              <a:ext uri="{FF2B5EF4-FFF2-40B4-BE49-F238E27FC236}">
                <a16:creationId xmlns:a16="http://schemas.microsoft.com/office/drawing/2014/main" id="{77B7F741-53CE-FBAF-E825-D6A8278A5191}"/>
              </a:ext>
            </a:extLst>
          </p:cNvPr>
          <p:cNvSpPr>
            <a:spLocks noGrp="1"/>
          </p:cNvSpPr>
          <p:nvPr>
            <p:ph sz="quarter" idx="14"/>
          </p:nvPr>
        </p:nvSpPr>
        <p:spPr>
          <a:xfrm>
            <a:off x="4292600" y="2400299"/>
            <a:ext cx="3605212"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9">
            <a:extLst>
              <a:ext uri="{FF2B5EF4-FFF2-40B4-BE49-F238E27FC236}">
                <a16:creationId xmlns:a16="http://schemas.microsoft.com/office/drawing/2014/main" id="{05DEABA2-AF10-F11F-FE17-BBEDB4599C34}"/>
              </a:ext>
            </a:extLst>
          </p:cNvPr>
          <p:cNvSpPr>
            <a:spLocks noGrp="1"/>
          </p:cNvSpPr>
          <p:nvPr>
            <p:ph sz="quarter" idx="15"/>
          </p:nvPr>
        </p:nvSpPr>
        <p:spPr>
          <a:xfrm>
            <a:off x="8242299" y="2400299"/>
            <a:ext cx="3605213"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C183D7F6-B498-43B3-948B-1728B52AA6E4}">
                <adec:decorative xmlns:adec="http://schemas.microsoft.com/office/drawing/2017/decorative" val="1"/>
              </a:ext>
            </a:extLst>
          </p:cNvPr>
          <p:cNvSpPr>
            <a:spLocks noGrp="1"/>
          </p:cNvSpPr>
          <p:nvPr>
            <p:ph type="sldNum" sz="quarter" idx="12"/>
          </p:nvPr>
        </p:nvSpPr>
        <p:spPr/>
        <p:txBody>
          <a:bodyPr/>
          <a:lstStyle/>
          <a:p>
            <a:fld id="{91D568E7-61F5-D04E-995D-81EF41C01A2A}" type="slidenum">
              <a:rPr lang="en-US" smtClean="0"/>
              <a:t>‹#›</a:t>
            </a:fld>
            <a:endParaRPr lang="en-US" dirty="0"/>
          </a:p>
        </p:txBody>
      </p:sp>
      <p:sp>
        <p:nvSpPr>
          <p:cNvPr id="5" name="Footer Placeholder 4">
            <a:extLs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en-US" dirty="0"/>
              <a:t>WSP | Footer goes here | Date</a:t>
            </a:r>
          </a:p>
        </p:txBody>
      </p:sp>
    </p:spTree>
    <p:extLst>
      <p:ext uri="{BB962C8B-B14F-4D97-AF65-F5344CB8AC3E}">
        <p14:creationId xmlns:p14="http://schemas.microsoft.com/office/powerpoint/2010/main" val="376540256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Four Content_Dark">
    <p:bg>
      <p:bgRef idx="1001">
        <a:schemeClr val="bg1"/>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FEC153-62BA-F754-A1BC-EFCE432206D1}"/>
              </a:ext>
            </a:extLst>
          </p:cNvPr>
          <p:cNvSpPr>
            <a:spLocks noGrp="1"/>
          </p:cNvSpPr>
          <p:nvPr>
            <p:ph type="title"/>
          </p:nvPr>
        </p:nvSpPr>
        <p:spPr/>
        <p:txBody>
          <a:body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2E0ADA7C-694A-1BDC-6220-3B2E96ED649B}"/>
              </a:ext>
            </a:extLst>
          </p:cNvPr>
          <p:cNvSpPr>
            <a:spLocks noGrp="1"/>
          </p:cNvSpPr>
          <p:nvPr>
            <p:ph sz="quarter" idx="13"/>
          </p:nvPr>
        </p:nvSpPr>
        <p:spPr>
          <a:xfrm>
            <a:off x="344487" y="2400300"/>
            <a:ext cx="2617787" cy="37687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6">
            <a:extLst>
              <a:ext uri="{FF2B5EF4-FFF2-40B4-BE49-F238E27FC236}">
                <a16:creationId xmlns:a16="http://schemas.microsoft.com/office/drawing/2014/main" id="{2BA123FA-2A3A-2966-75C1-FAFE59CA58A0}"/>
              </a:ext>
            </a:extLst>
          </p:cNvPr>
          <p:cNvSpPr>
            <a:spLocks noGrp="1"/>
          </p:cNvSpPr>
          <p:nvPr>
            <p:ph sz="quarter" idx="14"/>
          </p:nvPr>
        </p:nvSpPr>
        <p:spPr>
          <a:xfrm>
            <a:off x="3303588" y="2400299"/>
            <a:ext cx="2622550"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6">
            <a:extLst>
              <a:ext uri="{FF2B5EF4-FFF2-40B4-BE49-F238E27FC236}">
                <a16:creationId xmlns:a16="http://schemas.microsoft.com/office/drawing/2014/main" id="{A7563498-E7E0-B663-9071-27FF537D39EA}"/>
              </a:ext>
            </a:extLst>
          </p:cNvPr>
          <p:cNvSpPr>
            <a:spLocks noGrp="1"/>
          </p:cNvSpPr>
          <p:nvPr>
            <p:ph sz="quarter" idx="15"/>
          </p:nvPr>
        </p:nvSpPr>
        <p:spPr>
          <a:xfrm>
            <a:off x="6265863" y="2400299"/>
            <a:ext cx="2622550"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6">
            <a:extLst>
              <a:ext uri="{FF2B5EF4-FFF2-40B4-BE49-F238E27FC236}">
                <a16:creationId xmlns:a16="http://schemas.microsoft.com/office/drawing/2014/main" id="{E345F21B-27EA-D962-745A-3B27ACA6CB47}"/>
              </a:ext>
            </a:extLst>
          </p:cNvPr>
          <p:cNvSpPr>
            <a:spLocks noGrp="1"/>
          </p:cNvSpPr>
          <p:nvPr>
            <p:ph sz="quarter" idx="16"/>
          </p:nvPr>
        </p:nvSpPr>
        <p:spPr>
          <a:xfrm>
            <a:off x="9228138" y="2400299"/>
            <a:ext cx="2618847"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C183D7F6-B498-43B3-948B-1728B52AA6E4}">
                <adec:decorative xmlns:adec="http://schemas.microsoft.com/office/drawing/2017/decorative" val="1"/>
              </a:ext>
            </a:extLst>
          </p:cNvPr>
          <p:cNvSpPr>
            <a:spLocks noGrp="1"/>
          </p:cNvSpPr>
          <p:nvPr>
            <p:ph type="sldNum" sz="quarter" idx="12"/>
          </p:nvPr>
        </p:nvSpPr>
        <p:spPr/>
        <p:txBody>
          <a:bodyPr/>
          <a:lstStyle/>
          <a:p>
            <a:fld id="{91D568E7-61F5-D04E-995D-81EF41C01A2A}" type="slidenum">
              <a:rPr lang="en-US" smtClean="0"/>
              <a:t>‹#›</a:t>
            </a:fld>
            <a:endParaRPr lang="en-US" dirty="0"/>
          </a:p>
        </p:txBody>
      </p:sp>
      <p:sp>
        <p:nvSpPr>
          <p:cNvPr id="5" name="Footer Placeholder 4">
            <a:extLs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en-US" dirty="0"/>
              <a:t>WSP | Footer goes here | Date</a:t>
            </a:r>
          </a:p>
        </p:txBody>
      </p:sp>
    </p:spTree>
    <p:extLst>
      <p:ext uri="{BB962C8B-B14F-4D97-AF65-F5344CB8AC3E}">
        <p14:creationId xmlns:p14="http://schemas.microsoft.com/office/powerpoint/2010/main" val="116522357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only_Dark">
    <p:bg>
      <p:bgRef idx="1001">
        <a:schemeClr val="bg1"/>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C159CA-A262-362C-5775-D3132FB48CFC}"/>
              </a:ext>
            </a:extLst>
          </p:cNvPr>
          <p:cNvSpPr>
            <a:spLocks noGrp="1"/>
          </p:cNvSpPr>
          <p:nvPr>
            <p:ph type="title"/>
          </p:nvPr>
        </p:nvSpPr>
        <p:spPr/>
        <p:txBody>
          <a:bodyPr/>
          <a:lstStyle/>
          <a:p>
            <a:r>
              <a:rPr lang="en-US"/>
              <a:t>Click to edit Master title style</a:t>
            </a:r>
            <a:endParaRPr lang="en-US" dirty="0"/>
          </a:p>
        </p:txBody>
      </p:sp>
      <p:sp>
        <p:nvSpPr>
          <p:cNvPr id="8" name="Slide Number Placeholder 7">
            <a:extLst>
              <a:ext uri="{FF2B5EF4-FFF2-40B4-BE49-F238E27FC236}">
                <a16:creationId xmlns:a16="http://schemas.microsoft.com/office/drawing/2014/main" id="{FACD4E0C-F9AE-C153-6EB8-2B8427395417}"/>
              </a:ext>
              <a:ext uri="{C183D7F6-B498-43B3-948B-1728B52AA6E4}">
                <adec:decorative xmlns:adec="http://schemas.microsoft.com/office/drawing/2017/decorative" val="1"/>
              </a:ext>
            </a:extLst>
          </p:cNvPr>
          <p:cNvSpPr>
            <a:spLocks noGrp="1"/>
          </p:cNvSpPr>
          <p:nvPr>
            <p:ph type="sldNum" sz="quarter" idx="11"/>
          </p:nvPr>
        </p:nvSpPr>
        <p:spPr/>
        <p:txBody>
          <a:bodyPr/>
          <a:lstStyle/>
          <a:p>
            <a:fld id="{91D568E7-61F5-D04E-995D-81EF41C01A2A}" type="slidenum">
              <a:rPr lang="en-US" smtClean="0"/>
              <a:pPr/>
              <a:t>‹#›</a:t>
            </a:fld>
            <a:endParaRPr lang="en-US" dirty="0"/>
          </a:p>
        </p:txBody>
      </p:sp>
      <p:sp>
        <p:nvSpPr>
          <p:cNvPr id="7" name="Footer Placeholder 6">
            <a:extLst>
              <a:ext uri="{FF2B5EF4-FFF2-40B4-BE49-F238E27FC236}">
                <a16:creationId xmlns:a16="http://schemas.microsoft.com/office/drawing/2014/main" id="{1649DA47-95C3-2A0A-8E7B-5B912AFF3D4F}"/>
              </a:ext>
              <a:ext uri="{C183D7F6-B498-43B3-948B-1728B52AA6E4}">
                <adec:decorative xmlns:adec="http://schemas.microsoft.com/office/drawing/2017/decorative" val="1"/>
              </a:ext>
            </a:extLst>
          </p:cNvPr>
          <p:cNvSpPr>
            <a:spLocks noGrp="1"/>
          </p:cNvSpPr>
          <p:nvPr>
            <p:ph type="ftr" sz="quarter" idx="10"/>
          </p:nvPr>
        </p:nvSpPr>
        <p:spPr/>
        <p:txBody>
          <a:bodyPr/>
          <a:lstStyle/>
          <a:p>
            <a:r>
              <a:rPr lang="en-US" dirty="0"/>
              <a:t>WSP | Footer goes here | Date</a:t>
            </a:r>
          </a:p>
        </p:txBody>
      </p:sp>
    </p:spTree>
    <p:extLst>
      <p:ext uri="{BB962C8B-B14F-4D97-AF65-F5344CB8AC3E}">
        <p14:creationId xmlns:p14="http://schemas.microsoft.com/office/powerpoint/2010/main" val="388477088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Footer Only_Dark">
    <p:bg>
      <p:bgRef idx="1001">
        <a:schemeClr val="bg1"/>
      </p:bgRef>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03E0AF8-59D2-2C86-862E-B9AF1AF4E254}"/>
              </a:ext>
              <a:ext uri="{C183D7F6-B498-43B3-948B-1728B52AA6E4}">
                <adec:decorative xmlns:adec="http://schemas.microsoft.com/office/drawing/2017/decorative" val="1"/>
              </a:ext>
            </a:extLst>
          </p:cNvPr>
          <p:cNvSpPr>
            <a:spLocks noGrp="1"/>
          </p:cNvSpPr>
          <p:nvPr>
            <p:ph type="ftr" sz="quarter" idx="10"/>
          </p:nvPr>
        </p:nvSpPr>
        <p:spPr/>
        <p:txBody>
          <a:bodyPr/>
          <a:lstStyle/>
          <a:p>
            <a:r>
              <a:rPr lang="en-US" dirty="0"/>
              <a:t>WSP | Footer goes here | Date</a:t>
            </a:r>
          </a:p>
        </p:txBody>
      </p:sp>
      <p:sp>
        <p:nvSpPr>
          <p:cNvPr id="3" name="Slide Number Placeholder 2">
            <a:extLst>
              <a:ext uri="{FF2B5EF4-FFF2-40B4-BE49-F238E27FC236}">
                <a16:creationId xmlns:a16="http://schemas.microsoft.com/office/drawing/2014/main" id="{8E08487F-9641-2D5F-353C-63C5BC99EAC7}"/>
              </a:ext>
              <a:ext uri="{C183D7F6-B498-43B3-948B-1728B52AA6E4}">
                <adec:decorative xmlns:adec="http://schemas.microsoft.com/office/drawing/2017/decorative" val="1"/>
              </a:ext>
            </a:extLst>
          </p:cNvPr>
          <p:cNvSpPr>
            <a:spLocks noGrp="1"/>
          </p:cNvSpPr>
          <p:nvPr>
            <p:ph type="sldNum" sz="quarter" idx="11"/>
          </p:nvPr>
        </p:nvSpPr>
        <p:spPr/>
        <p:txBody>
          <a:bodyPr/>
          <a:lstStyle/>
          <a:p>
            <a:fld id="{91D568E7-61F5-D04E-995D-81EF41C01A2A}" type="slidenum">
              <a:rPr lang="en-US" smtClean="0"/>
              <a:pPr/>
              <a:t>‹#›</a:t>
            </a:fld>
            <a:endParaRPr lang="en-US" dirty="0"/>
          </a:p>
        </p:txBody>
      </p:sp>
    </p:spTree>
    <p:extLst>
      <p:ext uri="{BB962C8B-B14F-4D97-AF65-F5344CB8AC3E}">
        <p14:creationId xmlns:p14="http://schemas.microsoft.com/office/powerpoint/2010/main" val="11619236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Image Right_Dark">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6520F-ABF1-5D81-DC88-2AD1237A086C}"/>
              </a:ext>
            </a:extLst>
          </p:cNvPr>
          <p:cNvSpPr>
            <a:spLocks noGrp="1"/>
          </p:cNvSpPr>
          <p:nvPr>
            <p:ph type="title"/>
          </p:nvPr>
        </p:nvSpPr>
        <p:spPr>
          <a:xfrm>
            <a:off x="342901" y="1373188"/>
            <a:ext cx="4938714" cy="972000"/>
          </a:xfrm>
        </p:spPr>
        <p:txBody>
          <a:bodyPr/>
          <a:lstStyle/>
          <a:p>
            <a:r>
              <a:rPr lang="en-US"/>
              <a:t>Click to edit Master title style</a:t>
            </a:r>
            <a:endParaRPr lang="en-US" dirty="0"/>
          </a:p>
        </p:txBody>
      </p:sp>
      <p:sp>
        <p:nvSpPr>
          <p:cNvPr id="8" name="Text Placeholder 7">
            <a:extLst>
              <a:ext uri="{FF2B5EF4-FFF2-40B4-BE49-F238E27FC236}">
                <a16:creationId xmlns:a16="http://schemas.microsoft.com/office/drawing/2014/main" id="{4106D247-071A-FF29-B2CC-938A3C02AF2D}"/>
              </a:ext>
            </a:extLst>
          </p:cNvPr>
          <p:cNvSpPr>
            <a:spLocks noGrp="1"/>
          </p:cNvSpPr>
          <p:nvPr>
            <p:ph type="body" sz="quarter" idx="15"/>
          </p:nvPr>
        </p:nvSpPr>
        <p:spPr>
          <a:xfrm>
            <a:off x="342900" y="2400299"/>
            <a:ext cx="4938714"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Footer Placeholder 10">
            <a:extLst>
              <a:ext uri="{FF2B5EF4-FFF2-40B4-BE49-F238E27FC236}">
                <a16:creationId xmlns:a16="http://schemas.microsoft.com/office/drawing/2014/main" id="{C9730FF5-9B12-5F43-0AB1-DCA73F15140A}"/>
              </a:ext>
              <a:ext uri="{C183D7F6-B498-43B3-948B-1728B52AA6E4}">
                <adec:decorative xmlns:adec="http://schemas.microsoft.com/office/drawing/2017/decorative" val="1"/>
              </a:ext>
            </a:extLst>
          </p:cNvPr>
          <p:cNvSpPr>
            <a:spLocks noGrp="1"/>
          </p:cNvSpPr>
          <p:nvPr>
            <p:ph type="ftr" sz="quarter" idx="16"/>
          </p:nvPr>
        </p:nvSpPr>
        <p:spPr/>
        <p:txBody>
          <a:bodyPr/>
          <a:lstStyle/>
          <a:p>
            <a:r>
              <a:rPr lang="en-US" dirty="0"/>
              <a:t>WSP | Footer goes here | Date</a:t>
            </a:r>
          </a:p>
        </p:txBody>
      </p:sp>
      <p:sp>
        <p:nvSpPr>
          <p:cNvPr id="12" name="Slide Number Placeholder 11">
            <a:extLst>
              <a:ext uri="{FF2B5EF4-FFF2-40B4-BE49-F238E27FC236}">
                <a16:creationId xmlns:a16="http://schemas.microsoft.com/office/drawing/2014/main" id="{1C3AC075-B944-2E97-5B26-EFA778BDCF54}"/>
              </a:ext>
              <a:ext uri="{C183D7F6-B498-43B3-948B-1728B52AA6E4}">
                <adec:decorative xmlns:adec="http://schemas.microsoft.com/office/drawing/2017/decorative" val="1"/>
              </a:ext>
            </a:extLst>
          </p:cNvPr>
          <p:cNvSpPr>
            <a:spLocks noGrp="1"/>
          </p:cNvSpPr>
          <p:nvPr>
            <p:ph type="sldNum" sz="quarter" idx="17"/>
          </p:nvPr>
        </p:nvSpPr>
        <p:spPr/>
        <p:txBody>
          <a:bodyPr/>
          <a:lstStyle/>
          <a:p>
            <a:fld id="{91D568E7-61F5-D04E-995D-81EF41C01A2A}" type="slidenum">
              <a:rPr lang="en-US" smtClean="0"/>
              <a:pPr/>
              <a:t>‹#›</a:t>
            </a:fld>
            <a:endParaRPr lang="en-US" dirty="0"/>
          </a:p>
        </p:txBody>
      </p:sp>
      <p:sp>
        <p:nvSpPr>
          <p:cNvPr id="3" name="Background Picture Placeholder 9">
            <a:extLst>
              <a:ext uri="{FF2B5EF4-FFF2-40B4-BE49-F238E27FC236}">
                <a16:creationId xmlns:a16="http://schemas.microsoft.com/office/drawing/2014/main" id="{FB243136-97D2-C81C-9967-41C7C98C5D51}"/>
              </a:ext>
            </a:extLst>
          </p:cNvPr>
          <p:cNvSpPr>
            <a:spLocks noGrp="1"/>
          </p:cNvSpPr>
          <p:nvPr>
            <p:ph type="pic" sz="quarter" idx="14"/>
          </p:nvPr>
        </p:nvSpPr>
        <p:spPr>
          <a:xfrm>
            <a:off x="6096000" y="0"/>
            <a:ext cx="6096000" cy="6858000"/>
          </a:xfrm>
          <a:noFill/>
        </p:spPr>
        <p:txBody>
          <a:bodyPr bIns="2808000" anchor="b"/>
          <a:lstStyle>
            <a:lvl1pPr algn="ctr">
              <a:defRPr>
                <a:solidFill>
                  <a:schemeClr val="tx1"/>
                </a:solidFill>
              </a:defRPr>
            </a:lvl1pPr>
          </a:lstStyle>
          <a:p>
            <a:r>
              <a:rPr lang="en-US"/>
              <a:t>Click icon to add picture</a:t>
            </a:r>
            <a:endParaRPr lang="en-US" dirty="0"/>
          </a:p>
        </p:txBody>
      </p:sp>
    </p:spTree>
    <p:extLst>
      <p:ext uri="{BB962C8B-B14F-4D97-AF65-F5344CB8AC3E}">
        <p14:creationId xmlns:p14="http://schemas.microsoft.com/office/powerpoint/2010/main" val="83600531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Image Left_Dark">
    <p:bg>
      <p:bgRef idx="1001">
        <a:schemeClr val="bg1"/>
      </p:bgRef>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664D0307-F00F-96B4-DC1E-3F6CDF8EDDC9}"/>
              </a:ext>
            </a:extLst>
          </p:cNvPr>
          <p:cNvSpPr>
            <a:spLocks noGrp="1"/>
          </p:cNvSpPr>
          <p:nvPr>
            <p:ph type="pic" sz="quarter" idx="25"/>
          </p:nvPr>
        </p:nvSpPr>
        <p:spPr>
          <a:xfrm>
            <a:off x="0" y="0"/>
            <a:ext cx="6096000" cy="6858000"/>
          </a:xfrm>
        </p:spPr>
        <p:txBody>
          <a:bodyPr bIns="2808000" anchor="b"/>
          <a:lstStyle>
            <a:lvl1pPr algn="ctr">
              <a:defRPr>
                <a:solidFill>
                  <a:schemeClr val="tx1"/>
                </a:solidFill>
              </a:defRPr>
            </a:lvl1pPr>
          </a:lstStyle>
          <a:p>
            <a:r>
              <a:rPr lang="en-US"/>
              <a:t>Click icon to add picture</a:t>
            </a:r>
            <a:endParaRPr lang="en-US" dirty="0"/>
          </a:p>
        </p:txBody>
      </p:sp>
      <p:sp>
        <p:nvSpPr>
          <p:cNvPr id="3" name="Text Placeholder 24">
            <a:extLst>
              <a:ext uri="{FF2B5EF4-FFF2-40B4-BE49-F238E27FC236}">
                <a16:creationId xmlns:a16="http://schemas.microsoft.com/office/drawing/2014/main" id="{C7559A99-82FC-2B0D-F713-B3FD2807B539}"/>
              </a:ext>
              <a:ext uri="{C183D7F6-B498-43B3-948B-1728B52AA6E4}">
                <adec:decorative xmlns:adec="http://schemas.microsoft.com/office/drawing/2017/decorative" val="1"/>
              </a:ext>
            </a:extLst>
          </p:cNvPr>
          <p:cNvSpPr>
            <a:spLocks noGrp="1"/>
          </p:cNvSpPr>
          <p:nvPr>
            <p:ph type="body" sz="quarter" idx="24" hasCustomPrompt="1"/>
          </p:nvPr>
        </p:nvSpPr>
        <p:spPr>
          <a:xfrm>
            <a:off x="344401" y="343694"/>
            <a:ext cx="1005966" cy="472262"/>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en-US" dirty="0"/>
              <a:t>  </a:t>
            </a:r>
          </a:p>
        </p:txBody>
      </p:sp>
      <p:sp>
        <p:nvSpPr>
          <p:cNvPr id="4" name="Title 3">
            <a:extLst>
              <a:ext uri="{FF2B5EF4-FFF2-40B4-BE49-F238E27FC236}">
                <a16:creationId xmlns:a16="http://schemas.microsoft.com/office/drawing/2014/main" id="{60B5DFB9-3CE6-C688-67D9-9FFDBE2940BB}"/>
              </a:ext>
            </a:extLst>
          </p:cNvPr>
          <p:cNvSpPr>
            <a:spLocks noGrp="1"/>
          </p:cNvSpPr>
          <p:nvPr>
            <p:ph type="title"/>
          </p:nvPr>
        </p:nvSpPr>
        <p:spPr>
          <a:xfrm>
            <a:off x="6910388" y="1373188"/>
            <a:ext cx="4938711" cy="972000"/>
          </a:xfrm>
        </p:spPr>
        <p:txBody>
          <a:bodyPr/>
          <a:lstStyle/>
          <a:p>
            <a:r>
              <a:rPr lang="en-US"/>
              <a:t>Click to edit Master title style</a:t>
            </a:r>
            <a:endParaRPr lang="en-US" dirty="0"/>
          </a:p>
        </p:txBody>
      </p:sp>
      <p:sp>
        <p:nvSpPr>
          <p:cNvPr id="10" name="Text Placeholder 5">
            <a:extLst>
              <a:ext uri="{FF2B5EF4-FFF2-40B4-BE49-F238E27FC236}">
                <a16:creationId xmlns:a16="http://schemas.microsoft.com/office/drawing/2014/main" id="{131AEE03-67B8-B072-59BD-B0D4751E0E89}"/>
              </a:ext>
            </a:extLst>
          </p:cNvPr>
          <p:cNvSpPr>
            <a:spLocks noGrp="1"/>
          </p:cNvSpPr>
          <p:nvPr>
            <p:ph type="body" sz="quarter" idx="16"/>
          </p:nvPr>
        </p:nvSpPr>
        <p:spPr>
          <a:xfrm>
            <a:off x="6910388" y="2400299"/>
            <a:ext cx="4936597"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7">
            <a:extLst>
              <a:ext uri="{FF2B5EF4-FFF2-40B4-BE49-F238E27FC236}">
                <a16:creationId xmlns:a16="http://schemas.microsoft.com/office/drawing/2014/main" id="{B7C92578-FCDC-644E-698C-0F6354A37F90}"/>
              </a:ext>
              <a:ext uri="{C183D7F6-B498-43B3-948B-1728B52AA6E4}">
                <adec:decorative xmlns:adec="http://schemas.microsoft.com/office/drawing/2017/decorative" val="1"/>
              </a:ext>
            </a:extLst>
          </p:cNvPr>
          <p:cNvSpPr>
            <a:spLocks noGrp="1"/>
          </p:cNvSpPr>
          <p:nvPr>
            <p:ph type="sldNum" sz="quarter" idx="18"/>
          </p:nvPr>
        </p:nvSpPr>
        <p:spPr/>
        <p:txBody>
          <a:bodyPr/>
          <a:lstStyle/>
          <a:p>
            <a:fld id="{91D568E7-61F5-D04E-995D-81EF41C01A2A}" type="slidenum">
              <a:rPr lang="en-US" smtClean="0"/>
              <a:pPr/>
              <a:t>‹#›</a:t>
            </a:fld>
            <a:endParaRPr lang="en-US" dirty="0"/>
          </a:p>
        </p:txBody>
      </p:sp>
      <p:sp>
        <p:nvSpPr>
          <p:cNvPr id="7" name="Footer Placeholder 6">
            <a:extLst>
              <a:ext uri="{FF2B5EF4-FFF2-40B4-BE49-F238E27FC236}">
                <a16:creationId xmlns:a16="http://schemas.microsoft.com/office/drawing/2014/main" id="{A3552ACA-48D1-2743-58A3-A77133354E71}"/>
              </a:ext>
              <a:ext uri="{C183D7F6-B498-43B3-948B-1728B52AA6E4}">
                <adec:decorative xmlns:adec="http://schemas.microsoft.com/office/drawing/2017/decorative" val="1"/>
              </a:ext>
            </a:extLst>
          </p:cNvPr>
          <p:cNvSpPr>
            <a:spLocks noGrp="1"/>
          </p:cNvSpPr>
          <p:nvPr>
            <p:ph type="ftr" sz="quarter" idx="17"/>
          </p:nvPr>
        </p:nvSpPr>
        <p:spPr/>
        <p:txBody>
          <a:bodyPr/>
          <a:lstStyle/>
          <a:p>
            <a:r>
              <a:rPr lang="en-US" dirty="0"/>
              <a:t>WSP | Footer goes here | Date</a:t>
            </a:r>
          </a:p>
        </p:txBody>
      </p:sp>
    </p:spTree>
    <p:extLst>
      <p:ext uri="{BB962C8B-B14F-4D97-AF65-F5344CB8AC3E}">
        <p14:creationId xmlns:p14="http://schemas.microsoft.com/office/powerpoint/2010/main" val="284720576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Image Top_Dark">
    <p:bg>
      <p:bgRef idx="1001">
        <a:schemeClr val="bg1"/>
      </p:bgRef>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4FABF04-2D7E-AD64-E77B-9209205C450C}"/>
              </a:ext>
              <a:ext uri="{C183D7F6-B498-43B3-948B-1728B52AA6E4}">
                <adec:decorative xmlns:adec="http://schemas.microsoft.com/office/drawing/2017/decorative" val="0"/>
              </a:ext>
            </a:extLst>
          </p:cNvPr>
          <p:cNvSpPr>
            <a:spLocks noGrp="1"/>
          </p:cNvSpPr>
          <p:nvPr>
            <p:ph type="pic" sz="quarter" idx="37" hasCustomPrompt="1"/>
          </p:nvPr>
        </p:nvSpPr>
        <p:spPr>
          <a:xfrm>
            <a:off x="0" y="1568"/>
            <a:ext cx="12192000" cy="3427432"/>
          </a:xfrm>
        </p:spPr>
        <p:txBody>
          <a:bodyPr bIns="1080000" anchor="b"/>
          <a:lstStyle>
            <a:lvl1pPr algn="ctr">
              <a:defRPr>
                <a:solidFill>
                  <a:schemeClr val="tx1"/>
                </a:solidFill>
              </a:defRPr>
            </a:lvl1pPr>
          </a:lstStyle>
          <a:p>
            <a:r>
              <a:rPr lang="en-US" dirty="0"/>
              <a:t>Click to add picture</a:t>
            </a:r>
          </a:p>
        </p:txBody>
      </p:sp>
      <p:sp>
        <p:nvSpPr>
          <p:cNvPr id="4" name="Text Placeholder 24">
            <a:extLst>
              <a:ext uri="{FF2B5EF4-FFF2-40B4-BE49-F238E27FC236}">
                <a16:creationId xmlns:a16="http://schemas.microsoft.com/office/drawing/2014/main" id="{70A76C6E-EDE2-7ADB-464E-7A4DE53D1E6B}"/>
              </a:ext>
              <a:ext uri="{C183D7F6-B498-43B3-948B-1728B52AA6E4}">
                <adec:decorative xmlns:adec="http://schemas.microsoft.com/office/drawing/2017/decorative" val="1"/>
              </a:ext>
            </a:extLst>
          </p:cNvPr>
          <p:cNvSpPr>
            <a:spLocks noGrp="1"/>
          </p:cNvSpPr>
          <p:nvPr>
            <p:ph type="body" sz="quarter" idx="24" hasCustomPrompt="1"/>
          </p:nvPr>
        </p:nvSpPr>
        <p:spPr>
          <a:xfrm>
            <a:off x="344401" y="343694"/>
            <a:ext cx="1005966" cy="472262"/>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en-US" dirty="0"/>
              <a:t>  </a:t>
            </a:r>
          </a:p>
        </p:txBody>
      </p:sp>
      <p:sp>
        <p:nvSpPr>
          <p:cNvPr id="6" name="Title 5">
            <a:extLst>
              <a:ext uri="{FF2B5EF4-FFF2-40B4-BE49-F238E27FC236}">
                <a16:creationId xmlns:a16="http://schemas.microsoft.com/office/drawing/2014/main" id="{42C8041B-1FAD-D976-51C6-5D4C7E931B34}"/>
              </a:ext>
            </a:extLst>
          </p:cNvPr>
          <p:cNvSpPr>
            <a:spLocks noGrp="1"/>
          </p:cNvSpPr>
          <p:nvPr>
            <p:ph type="title"/>
          </p:nvPr>
        </p:nvSpPr>
        <p:spPr>
          <a:xfrm>
            <a:off x="339726" y="3771900"/>
            <a:ext cx="11506199" cy="972000"/>
          </a:xfrm>
        </p:spPr>
        <p:txBody>
          <a:bodyPr/>
          <a:lstStyle>
            <a:lvl1pPr>
              <a:defRPr>
                <a:solidFill>
                  <a:schemeClr val="tx1"/>
                </a:solidFill>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649CF339-B46A-0FB1-4D72-2FCF8F4CFC41}"/>
              </a:ext>
            </a:extLst>
          </p:cNvPr>
          <p:cNvSpPr>
            <a:spLocks noGrp="1"/>
          </p:cNvSpPr>
          <p:nvPr>
            <p:ph type="body" sz="quarter" idx="32"/>
          </p:nvPr>
        </p:nvSpPr>
        <p:spPr>
          <a:xfrm>
            <a:off x="343895" y="4800600"/>
            <a:ext cx="11505205" cy="1368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4">
            <a:extLst>
              <a:ext uri="{FF2B5EF4-FFF2-40B4-BE49-F238E27FC236}">
                <a16:creationId xmlns:a16="http://schemas.microsoft.com/office/drawing/2014/main" id="{C447374A-733E-DB31-A2F7-9C1A075CD6F4}"/>
              </a:ext>
              <a:ext uri="{C183D7F6-B498-43B3-948B-1728B52AA6E4}">
                <adec:decorative xmlns:adec="http://schemas.microsoft.com/office/drawing/2017/decorative" val="1"/>
              </a:ext>
            </a:extLst>
          </p:cNvPr>
          <p:cNvSpPr>
            <a:spLocks noGrp="1"/>
          </p:cNvSpPr>
          <p:nvPr>
            <p:ph type="sldNum" sz="quarter" idx="36"/>
          </p:nvPr>
        </p:nvSpPr>
        <p:spPr/>
        <p:txBody>
          <a:bodyPr/>
          <a:lstStyle/>
          <a:p>
            <a:fld id="{91D568E7-61F5-D04E-995D-81EF41C01A2A}" type="slidenum">
              <a:rPr lang="en-US" smtClean="0"/>
              <a:pPr/>
              <a:t>‹#›</a:t>
            </a:fld>
            <a:endParaRPr lang="en-US" dirty="0"/>
          </a:p>
        </p:txBody>
      </p:sp>
      <p:sp>
        <p:nvSpPr>
          <p:cNvPr id="2" name="Footer Placeholder 1">
            <a:extLst>
              <a:ext uri="{FF2B5EF4-FFF2-40B4-BE49-F238E27FC236}">
                <a16:creationId xmlns:a16="http://schemas.microsoft.com/office/drawing/2014/main" id="{ACFA5AF8-33C0-6FE2-1923-0B9E4822014F}"/>
              </a:ext>
              <a:ext uri="{C183D7F6-B498-43B3-948B-1728B52AA6E4}">
                <adec:decorative xmlns:adec="http://schemas.microsoft.com/office/drawing/2017/decorative" val="1"/>
              </a:ext>
            </a:extLst>
          </p:cNvPr>
          <p:cNvSpPr>
            <a:spLocks noGrp="1"/>
          </p:cNvSpPr>
          <p:nvPr>
            <p:ph type="ftr" sz="quarter" idx="35"/>
          </p:nvPr>
        </p:nvSpPr>
        <p:spPr/>
        <p:txBody>
          <a:bodyPr/>
          <a:lstStyle/>
          <a:p>
            <a:r>
              <a:rPr lang="en-US" dirty="0"/>
              <a:t>WSP | Footer goes here | Date</a:t>
            </a:r>
          </a:p>
        </p:txBody>
      </p:sp>
    </p:spTree>
    <p:extLst>
      <p:ext uri="{BB962C8B-B14F-4D97-AF65-F5344CB8AC3E}">
        <p14:creationId xmlns:p14="http://schemas.microsoft.com/office/powerpoint/2010/main" val="185747092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C1D90-A999-D188-A423-B12F82BA1AC2}"/>
              </a:ext>
            </a:extLst>
          </p:cNvPr>
          <p:cNvSpPr>
            <a:spLocks noGrp="1"/>
          </p:cNvSpPr>
          <p:nvPr>
            <p:ph type="ctrTitle" hasCustomPrompt="1"/>
          </p:nvPr>
        </p:nvSpPr>
        <p:spPr>
          <a:xfrm>
            <a:off x="348033" y="5304871"/>
            <a:ext cx="5278067" cy="1360448"/>
          </a:xfrm>
        </p:spPr>
        <p:txBody>
          <a:bodyPr anchor="b"/>
          <a:lstStyle>
            <a:lvl1pPr algn="l">
              <a:lnSpc>
                <a:spcPct val="75000"/>
              </a:lnSpc>
              <a:defRPr sz="5250" cap="all" spc="-100" baseline="0">
                <a:solidFill>
                  <a:schemeClr val="tx1"/>
                </a:solidFill>
              </a:defRPr>
            </a:lvl1pPr>
          </a:lstStyle>
          <a:p>
            <a:r>
              <a:rPr lang="en-US" dirty="0"/>
              <a:t>Click to edit title style</a:t>
            </a:r>
          </a:p>
        </p:txBody>
      </p:sp>
      <p:sp>
        <p:nvSpPr>
          <p:cNvPr id="5" name="Text Placeholder 8">
            <a:extLst>
              <a:ext uri="{FF2B5EF4-FFF2-40B4-BE49-F238E27FC236}">
                <a16:creationId xmlns:a16="http://schemas.microsoft.com/office/drawing/2014/main" id="{AC9BF52A-CAAF-62EA-793E-4EA85C1185CE}"/>
              </a:ext>
            </a:extLst>
          </p:cNvPr>
          <p:cNvSpPr>
            <a:spLocks noGrp="1"/>
          </p:cNvSpPr>
          <p:nvPr>
            <p:ph type="body" sz="quarter" idx="14" hasCustomPrompt="1"/>
          </p:nvPr>
        </p:nvSpPr>
        <p:spPr>
          <a:xfrm>
            <a:off x="5928686" y="5989770"/>
            <a:ext cx="5915281" cy="324000"/>
          </a:xfrm>
        </p:spPr>
        <p:txBody>
          <a:bodyPr anchor="b"/>
          <a:lstStyle>
            <a:lvl1pPr marL="0" indent="0">
              <a:lnSpc>
                <a:spcPct val="95000"/>
              </a:lnSpc>
              <a:spcBef>
                <a:spcPts val="0"/>
              </a:spcBef>
              <a:spcAft>
                <a:spcPts val="0"/>
              </a:spcAft>
              <a:buNone/>
              <a:defRPr sz="1800" b="1" cap="all" baseline="0">
                <a:solidFill>
                  <a:schemeClr val="tx1"/>
                </a:solidFill>
                <a:latin typeface="+mn-lt"/>
              </a:defRPr>
            </a:lvl1pPr>
            <a:lvl2pPr marL="0" indent="0">
              <a:lnSpc>
                <a:spcPct val="95000"/>
              </a:lnSpc>
              <a:spcBef>
                <a:spcPts val="0"/>
              </a:spcBef>
              <a:spcAft>
                <a:spcPts val="0"/>
              </a:spcAft>
              <a:buNone/>
              <a:defRPr sz="1800" b="1">
                <a:solidFill>
                  <a:schemeClr val="bg1"/>
                </a:solidFill>
                <a:latin typeface="+mn-lt"/>
              </a:defRPr>
            </a:lvl2pPr>
            <a:lvl3pPr marL="0" indent="0">
              <a:lnSpc>
                <a:spcPct val="95000"/>
              </a:lnSpc>
              <a:spcBef>
                <a:spcPts val="0"/>
              </a:spcBef>
              <a:spcAft>
                <a:spcPts val="0"/>
              </a:spcAft>
              <a:buNone/>
              <a:defRPr sz="1800" b="1">
                <a:solidFill>
                  <a:schemeClr val="bg1"/>
                </a:solidFill>
                <a:latin typeface="+mn-lt"/>
              </a:defRPr>
            </a:lvl3pPr>
            <a:lvl4pPr marL="0" indent="0">
              <a:lnSpc>
                <a:spcPct val="95000"/>
              </a:lnSpc>
              <a:spcBef>
                <a:spcPts val="0"/>
              </a:spcBef>
              <a:spcAft>
                <a:spcPts val="0"/>
              </a:spcAft>
              <a:buNone/>
              <a:defRPr sz="1800" b="1">
                <a:solidFill>
                  <a:schemeClr val="bg1"/>
                </a:solidFill>
                <a:latin typeface="+mn-lt"/>
              </a:defRPr>
            </a:lvl4pPr>
            <a:lvl5pPr marL="0" indent="0">
              <a:lnSpc>
                <a:spcPct val="95000"/>
              </a:lnSpc>
              <a:spcBef>
                <a:spcPts val="0"/>
              </a:spcBef>
              <a:spcAft>
                <a:spcPts val="0"/>
              </a:spcAft>
              <a:buFont typeface="Arial" panose="020B0604020202020204" pitchFamily="34" charset="0"/>
              <a:buNone/>
              <a:defRPr sz="1800" b="1">
                <a:solidFill>
                  <a:schemeClr val="bg1"/>
                </a:solidFill>
                <a:latin typeface="+mn-lt"/>
              </a:defRPr>
            </a:lvl5pPr>
            <a:lvl6pPr marL="0" indent="0">
              <a:lnSpc>
                <a:spcPct val="95000"/>
              </a:lnSpc>
              <a:spcBef>
                <a:spcPts val="0"/>
              </a:spcBef>
              <a:spcAft>
                <a:spcPts val="0"/>
              </a:spcAft>
              <a:buNone/>
              <a:defRPr sz="1800" b="1">
                <a:solidFill>
                  <a:schemeClr val="bg1"/>
                </a:solidFill>
                <a:latin typeface="+mn-lt"/>
              </a:defRPr>
            </a:lvl6pPr>
            <a:lvl7pPr marL="0" indent="0">
              <a:lnSpc>
                <a:spcPct val="95000"/>
              </a:lnSpc>
              <a:spcBef>
                <a:spcPts val="0"/>
              </a:spcBef>
              <a:spcAft>
                <a:spcPts val="0"/>
              </a:spcAft>
              <a:buNone/>
              <a:defRPr sz="1800" b="1">
                <a:solidFill>
                  <a:schemeClr val="bg1"/>
                </a:solidFill>
                <a:latin typeface="+mn-lt"/>
              </a:defRPr>
            </a:lvl7pPr>
            <a:lvl8pPr marL="0" indent="0">
              <a:lnSpc>
                <a:spcPct val="95000"/>
              </a:lnSpc>
              <a:spcBef>
                <a:spcPts val="0"/>
              </a:spcBef>
              <a:spcAft>
                <a:spcPts val="0"/>
              </a:spcAft>
              <a:buNone/>
              <a:defRPr sz="1800" b="1">
                <a:solidFill>
                  <a:schemeClr val="bg1"/>
                </a:solidFill>
                <a:latin typeface="+mn-lt"/>
              </a:defRPr>
            </a:lvl8pPr>
            <a:lvl9pPr marL="0" indent="0">
              <a:lnSpc>
                <a:spcPct val="95000"/>
              </a:lnSpc>
              <a:spcBef>
                <a:spcPts val="0"/>
              </a:spcBef>
              <a:spcAft>
                <a:spcPts val="0"/>
              </a:spcAft>
              <a:buNone/>
              <a:defRPr sz="1800" b="1">
                <a:solidFill>
                  <a:schemeClr val="bg1"/>
                </a:solidFill>
                <a:latin typeface="+mn-lt"/>
              </a:defRPr>
            </a:lvl9pPr>
          </a:lstStyle>
          <a:p>
            <a:pPr lvl="0"/>
            <a:r>
              <a:rPr lang="en-US" dirty="0"/>
              <a:t>CLICK TO EDIT MASTER TEXT STYLES</a:t>
            </a:r>
          </a:p>
        </p:txBody>
      </p:sp>
      <p:sp>
        <p:nvSpPr>
          <p:cNvPr id="4" name="Text Placeholder 5">
            <a:extLst>
              <a:ext uri="{FF2B5EF4-FFF2-40B4-BE49-F238E27FC236}">
                <a16:creationId xmlns:a16="http://schemas.microsoft.com/office/drawing/2014/main" id="{94397874-CDEC-7422-4467-135426123301}"/>
              </a:ext>
            </a:extLst>
          </p:cNvPr>
          <p:cNvSpPr>
            <a:spLocks noGrp="1"/>
          </p:cNvSpPr>
          <p:nvPr>
            <p:ph type="body" sz="quarter" idx="13"/>
          </p:nvPr>
        </p:nvSpPr>
        <p:spPr>
          <a:xfrm>
            <a:off x="5924550" y="6353370"/>
            <a:ext cx="5915280" cy="324000"/>
          </a:xfrm>
        </p:spPr>
        <p:txBody>
          <a:bodyPr/>
          <a:lstStyle>
            <a:lvl1pPr marL="0" indent="0">
              <a:lnSpc>
                <a:spcPct val="90000"/>
              </a:lnSpc>
              <a:spcBef>
                <a:spcPts val="0"/>
              </a:spcBef>
              <a:spcAft>
                <a:spcPts val="0"/>
              </a:spcAft>
              <a:buNone/>
              <a:defRPr sz="1500" b="0">
                <a:solidFill>
                  <a:schemeClr val="tx1"/>
                </a:solidFill>
              </a:defRPr>
            </a:lvl1pPr>
            <a:lvl2pPr marL="0" indent="0">
              <a:lnSpc>
                <a:spcPct val="95000"/>
              </a:lnSpc>
              <a:spcBef>
                <a:spcPts val="0"/>
              </a:spcBef>
              <a:spcAft>
                <a:spcPts val="0"/>
              </a:spcAft>
              <a:buNone/>
              <a:defRPr sz="1500" b="0">
                <a:solidFill>
                  <a:schemeClr val="bg1"/>
                </a:solidFill>
              </a:defRPr>
            </a:lvl2pPr>
            <a:lvl3pPr marL="0" indent="0">
              <a:lnSpc>
                <a:spcPct val="95000"/>
              </a:lnSpc>
              <a:spcBef>
                <a:spcPts val="0"/>
              </a:spcBef>
              <a:spcAft>
                <a:spcPts val="0"/>
              </a:spcAft>
              <a:buNone/>
              <a:defRPr sz="1500" b="0">
                <a:solidFill>
                  <a:schemeClr val="bg1"/>
                </a:solidFill>
              </a:defRPr>
            </a:lvl3pPr>
            <a:lvl4pPr marL="0" indent="0">
              <a:lnSpc>
                <a:spcPct val="95000"/>
              </a:lnSpc>
              <a:spcBef>
                <a:spcPts val="0"/>
              </a:spcBef>
              <a:spcAft>
                <a:spcPts val="0"/>
              </a:spcAft>
              <a:buNone/>
              <a:defRPr sz="1500" b="0">
                <a:solidFill>
                  <a:schemeClr val="bg1"/>
                </a:solidFill>
              </a:defRPr>
            </a:lvl4pPr>
            <a:lvl5pPr marL="0" indent="0">
              <a:lnSpc>
                <a:spcPct val="95000"/>
              </a:lnSpc>
              <a:spcBef>
                <a:spcPts val="0"/>
              </a:spcBef>
              <a:spcAft>
                <a:spcPts val="0"/>
              </a:spcAft>
              <a:buNone/>
              <a:defRPr sz="1500" b="0">
                <a:solidFill>
                  <a:schemeClr val="bg1"/>
                </a:solidFill>
              </a:defRPr>
            </a:lvl5pPr>
            <a:lvl6pPr marL="0" indent="0">
              <a:lnSpc>
                <a:spcPct val="95000"/>
              </a:lnSpc>
              <a:spcBef>
                <a:spcPts val="0"/>
              </a:spcBef>
              <a:spcAft>
                <a:spcPts val="0"/>
              </a:spcAft>
              <a:buNone/>
              <a:defRPr sz="1500" b="0">
                <a:solidFill>
                  <a:schemeClr val="bg1"/>
                </a:solidFill>
              </a:defRPr>
            </a:lvl6pPr>
            <a:lvl7pPr marL="0" indent="0">
              <a:lnSpc>
                <a:spcPct val="95000"/>
              </a:lnSpc>
              <a:spcBef>
                <a:spcPts val="0"/>
              </a:spcBef>
              <a:spcAft>
                <a:spcPts val="0"/>
              </a:spcAft>
              <a:buNone/>
              <a:defRPr sz="1500" b="0">
                <a:solidFill>
                  <a:schemeClr val="bg1"/>
                </a:solidFill>
              </a:defRPr>
            </a:lvl7pPr>
            <a:lvl8pPr marL="0" indent="0">
              <a:lnSpc>
                <a:spcPct val="95000"/>
              </a:lnSpc>
              <a:spcBef>
                <a:spcPts val="0"/>
              </a:spcBef>
              <a:spcAft>
                <a:spcPts val="0"/>
              </a:spcAft>
              <a:buNone/>
              <a:defRPr sz="1500" b="0">
                <a:solidFill>
                  <a:schemeClr val="bg1"/>
                </a:solidFill>
              </a:defRPr>
            </a:lvl8pPr>
            <a:lvl9pPr marL="0" indent="0">
              <a:lnSpc>
                <a:spcPct val="95000"/>
              </a:lnSpc>
              <a:spcBef>
                <a:spcPts val="0"/>
              </a:spcBef>
              <a:spcAft>
                <a:spcPts val="0"/>
              </a:spcAft>
              <a:buNone/>
              <a:defRPr sz="1500" b="0">
                <a:solidFill>
                  <a:schemeClr val="bg1"/>
                </a:solidFill>
              </a:defRPr>
            </a:lvl9pPr>
          </a:lstStyle>
          <a:p>
            <a:pPr lvl="0"/>
            <a:r>
              <a:rPr lang="en-US"/>
              <a:t>Click to edit Master text styles</a:t>
            </a:r>
          </a:p>
        </p:txBody>
      </p:sp>
      <p:sp>
        <p:nvSpPr>
          <p:cNvPr id="8" name="Picture Placeholder 7">
            <a:extLst>
              <a:ext uri="{FF2B5EF4-FFF2-40B4-BE49-F238E27FC236}">
                <a16:creationId xmlns:a16="http://schemas.microsoft.com/office/drawing/2014/main" id="{8862A65D-63FF-685F-9C11-BC5B4ACB9A69}"/>
              </a:ext>
            </a:extLst>
          </p:cNvPr>
          <p:cNvSpPr>
            <a:spLocks noGrp="1"/>
          </p:cNvSpPr>
          <p:nvPr>
            <p:ph type="pic" sz="quarter" idx="25"/>
          </p:nvPr>
        </p:nvSpPr>
        <p:spPr>
          <a:xfrm>
            <a:off x="0" y="0"/>
            <a:ext cx="12192000" cy="5145437"/>
          </a:xfrm>
        </p:spPr>
        <p:txBody>
          <a:bodyPr tIns="2088000"/>
          <a:lstStyle>
            <a:lvl1pPr algn="ctr">
              <a:defRPr>
                <a:solidFill>
                  <a:schemeClr val="tx1"/>
                </a:solidFill>
              </a:defRPr>
            </a:lvl1pPr>
          </a:lstStyle>
          <a:p>
            <a:r>
              <a:rPr lang="en-US"/>
              <a:t>Click icon to add picture</a:t>
            </a:r>
            <a:endParaRPr lang="en-US" dirty="0"/>
          </a:p>
        </p:txBody>
      </p:sp>
      <p:sp>
        <p:nvSpPr>
          <p:cNvPr id="6" name="Text Placeholder 24">
            <a:extLst>
              <a:ext uri="{FF2B5EF4-FFF2-40B4-BE49-F238E27FC236}">
                <a16:creationId xmlns:a16="http://schemas.microsoft.com/office/drawing/2014/main" id="{7369B37E-4659-11AD-13B0-0E2057CFC8E0}"/>
              </a:ext>
              <a:ext uri="{C183D7F6-B498-43B3-948B-1728B52AA6E4}">
                <adec:decorative xmlns:adec="http://schemas.microsoft.com/office/drawing/2017/decorative" val="1"/>
              </a:ext>
            </a:extLst>
          </p:cNvPr>
          <p:cNvSpPr>
            <a:spLocks noGrp="1"/>
          </p:cNvSpPr>
          <p:nvPr>
            <p:ph type="body" sz="quarter" idx="24" hasCustomPrompt="1"/>
          </p:nvPr>
        </p:nvSpPr>
        <p:spPr>
          <a:xfrm>
            <a:off x="344401" y="343693"/>
            <a:ext cx="1359250" cy="638115"/>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62855591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9" userDrawn="1">
          <p15:clr>
            <a:srgbClr val="646464"/>
          </p15:clr>
        </p15:guide>
        <p15:guide id="10" pos="7680" userDrawn="1">
          <p15:clr>
            <a:srgbClr val="646464"/>
          </p15:clr>
        </p15:guide>
        <p15:guide id="11" pos="217" userDrawn="1">
          <p15:clr>
            <a:srgbClr val="646464"/>
          </p15:clr>
        </p15:guide>
        <p15:guide id="12" pos="7462" userDrawn="1">
          <p15:clr>
            <a:srgbClr val="646464"/>
          </p15:clr>
        </p15:guide>
        <p15:guide id="13" orient="horz" userDrawn="1">
          <p15:clr>
            <a:srgbClr val="646464"/>
          </p15:clr>
        </p15:guide>
        <p15:guide id="14" orient="horz" pos="4320" userDrawn="1">
          <p15:clr>
            <a:srgbClr val="646464"/>
          </p15:clr>
        </p15:guide>
        <p15:guide id="15" orient="horz" pos="217" userDrawn="1">
          <p15:clr>
            <a:srgbClr val="646464"/>
          </p15:clr>
        </p15:guide>
        <p15:guide id="16" orient="horz" pos="4102" userDrawn="1">
          <p15:clr>
            <a:srgbClr val="646464"/>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Full Image_Dark">
    <p:bg>
      <p:bgRef idx="1001">
        <a:schemeClr val="bg1"/>
      </p:bgRef>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04276A5-6664-5DEF-2698-29B2006E04E2}"/>
              </a:ext>
              <a:ext uri="{C183D7F6-B498-43B3-948B-1728B52AA6E4}">
                <adec:decorative xmlns:adec="http://schemas.microsoft.com/office/drawing/2017/decorative" val="0"/>
              </a:ext>
            </a:extLst>
          </p:cNvPr>
          <p:cNvSpPr>
            <a:spLocks noGrp="1"/>
          </p:cNvSpPr>
          <p:nvPr>
            <p:ph type="pic" sz="quarter" idx="25"/>
          </p:nvPr>
        </p:nvSpPr>
        <p:spPr>
          <a:xfrm>
            <a:off x="0" y="1030288"/>
            <a:ext cx="12192000" cy="5138737"/>
          </a:xfrm>
        </p:spPr>
        <p:txBody>
          <a:bodyPr bIns="2808000" anchor="b"/>
          <a:lstStyle>
            <a:lvl1pPr algn="ctr">
              <a:defRPr>
                <a:solidFill>
                  <a:schemeClr val="tx1"/>
                </a:solidFill>
              </a:defRPr>
            </a:lvl1pPr>
          </a:lstStyle>
          <a:p>
            <a:r>
              <a:rPr lang="en-US"/>
              <a:t>Click icon to add picture</a:t>
            </a:r>
            <a:endParaRPr lang="en-US" dirty="0"/>
          </a:p>
        </p:txBody>
      </p:sp>
      <p:sp>
        <p:nvSpPr>
          <p:cNvPr id="3" name="Title 2">
            <a:extLst>
              <a:ext uri="{FF2B5EF4-FFF2-40B4-BE49-F238E27FC236}">
                <a16:creationId xmlns:a16="http://schemas.microsoft.com/office/drawing/2014/main" id="{F57D11AD-0601-B1AB-EB3B-DBDCBE197E76}"/>
              </a:ext>
            </a:extLst>
          </p:cNvPr>
          <p:cNvSpPr>
            <a:spLocks noGrp="1"/>
          </p:cNvSpPr>
          <p:nvPr>
            <p:ph type="title"/>
          </p:nvPr>
        </p:nvSpPr>
        <p:spPr/>
        <p:txBody>
          <a:bodyPr/>
          <a:lstStyle/>
          <a:p>
            <a:r>
              <a:rPr lang="en-US"/>
              <a:t>Click to edit Master title style</a:t>
            </a:r>
            <a:endParaRPr lang="en-US" dirty="0"/>
          </a:p>
        </p:txBody>
      </p:sp>
      <p:sp>
        <p:nvSpPr>
          <p:cNvPr id="8" name="Slide Number Placeholder 7">
            <a:extLst>
              <a:ext uri="{FF2B5EF4-FFF2-40B4-BE49-F238E27FC236}">
                <a16:creationId xmlns:a16="http://schemas.microsoft.com/office/drawing/2014/main" id="{5A333ED0-3984-EB0A-B2E4-74FBFDC484E9}"/>
              </a:ext>
              <a:ext uri="{C183D7F6-B498-43B3-948B-1728B52AA6E4}">
                <adec:decorative xmlns:adec="http://schemas.microsoft.com/office/drawing/2017/decorative" val="1"/>
              </a:ext>
            </a:extLst>
          </p:cNvPr>
          <p:cNvSpPr>
            <a:spLocks noGrp="1"/>
          </p:cNvSpPr>
          <p:nvPr>
            <p:ph type="sldNum" sz="quarter" idx="16"/>
          </p:nvPr>
        </p:nvSpPr>
        <p:spPr/>
        <p:txBody>
          <a:bodyPr/>
          <a:lstStyle/>
          <a:p>
            <a:fld id="{91D568E7-61F5-D04E-995D-81EF41C01A2A}" type="slidenum">
              <a:rPr lang="en-US" smtClean="0"/>
              <a:pPr/>
              <a:t>‹#›</a:t>
            </a:fld>
            <a:endParaRPr lang="en-US" dirty="0"/>
          </a:p>
        </p:txBody>
      </p:sp>
      <p:sp>
        <p:nvSpPr>
          <p:cNvPr id="7" name="Footer Placeholder 6">
            <a:extLst>
              <a:ext uri="{FF2B5EF4-FFF2-40B4-BE49-F238E27FC236}">
                <a16:creationId xmlns:a16="http://schemas.microsoft.com/office/drawing/2014/main" id="{DFAF6F5B-BCEF-E444-1494-05AEBCD21E81}"/>
              </a:ext>
              <a:ext uri="{C183D7F6-B498-43B3-948B-1728B52AA6E4}">
                <adec:decorative xmlns:adec="http://schemas.microsoft.com/office/drawing/2017/decorative" val="1"/>
              </a:ext>
            </a:extLst>
          </p:cNvPr>
          <p:cNvSpPr>
            <a:spLocks noGrp="1"/>
          </p:cNvSpPr>
          <p:nvPr>
            <p:ph type="ftr" sz="quarter" idx="15"/>
          </p:nvPr>
        </p:nvSpPr>
        <p:spPr/>
        <p:txBody>
          <a:bodyPr/>
          <a:lstStyle/>
          <a:p>
            <a:r>
              <a:rPr lang="en-US" dirty="0"/>
              <a:t>WSP | Footer goes here | Date</a:t>
            </a:r>
          </a:p>
        </p:txBody>
      </p:sp>
    </p:spTree>
    <p:extLst>
      <p:ext uri="{BB962C8B-B14F-4D97-AF65-F5344CB8AC3E}">
        <p14:creationId xmlns:p14="http://schemas.microsoft.com/office/powerpoint/2010/main" val="231707189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Four Image and Text_Dark">
    <p:bg>
      <p:bgRef idx="1001">
        <a:schemeClr val="bg1"/>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6C5F49D-D6B1-2C44-FFE2-B59EF58C515F}"/>
              </a:ext>
              <a:ext uri="{C183D7F6-B498-43B3-948B-1728B52AA6E4}">
                <adec:decorative xmlns:adec="http://schemas.microsoft.com/office/drawing/2017/decorative" val="1"/>
              </a:ext>
            </a:extLst>
          </p:cNvPr>
          <p:cNvSpPr/>
          <p:nvPr userDrawn="1"/>
        </p:nvSpPr>
        <p:spPr>
          <a:xfrm>
            <a:off x="0" y="3429000"/>
            <a:ext cx="12192000" cy="3429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32" name="Rectangle 31">
            <a:extLst>
              <a:ext uri="{FF2B5EF4-FFF2-40B4-BE49-F238E27FC236}">
                <a16:creationId xmlns:a16="http://schemas.microsoft.com/office/drawing/2014/main" id="{0AA5F104-EE99-E3EC-5FEC-3194530E5FD6}"/>
              </a:ext>
              <a:ext uri="{C183D7F6-B498-43B3-948B-1728B52AA6E4}">
                <adec:decorative xmlns:adec="http://schemas.microsoft.com/office/drawing/2017/decorative" val="1"/>
              </a:ext>
            </a:extLst>
          </p:cNvPr>
          <p:cNvSpPr/>
          <p:nvPr/>
        </p:nvSpPr>
        <p:spPr>
          <a:xfrm>
            <a:off x="0" y="3429000"/>
            <a:ext cx="12192000" cy="3429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5" name="Title 4">
            <a:extLst>
              <a:ext uri="{FF2B5EF4-FFF2-40B4-BE49-F238E27FC236}">
                <a16:creationId xmlns:a16="http://schemas.microsoft.com/office/drawing/2014/main" id="{60E9BE50-EE89-A3B7-F2BD-874D54C6E869}"/>
              </a:ext>
            </a:extLst>
          </p:cNvPr>
          <p:cNvSpPr>
            <a:spLocks noGrp="1"/>
          </p:cNvSpPr>
          <p:nvPr>
            <p:ph type="title"/>
          </p:nvPr>
        </p:nvSpPr>
        <p:spPr/>
        <p:txBody>
          <a:bodyPr/>
          <a:lstStyle/>
          <a:p>
            <a:r>
              <a:rPr lang="en-US"/>
              <a:t>Click to edit Master title style</a:t>
            </a:r>
            <a:endParaRPr lang="en-US" dirty="0"/>
          </a:p>
        </p:txBody>
      </p:sp>
      <p:sp>
        <p:nvSpPr>
          <p:cNvPr id="2" name="Picture Placeholder 6">
            <a:extLst>
              <a:ext uri="{FF2B5EF4-FFF2-40B4-BE49-F238E27FC236}">
                <a16:creationId xmlns:a16="http://schemas.microsoft.com/office/drawing/2014/main" id="{E3CC743F-68BA-BA49-8928-03F6AE35924D}"/>
              </a:ext>
            </a:extLst>
          </p:cNvPr>
          <p:cNvSpPr>
            <a:spLocks noGrp="1"/>
          </p:cNvSpPr>
          <p:nvPr>
            <p:ph type="pic" sz="quarter" idx="19"/>
          </p:nvPr>
        </p:nvSpPr>
        <p:spPr>
          <a:xfrm>
            <a:off x="341208" y="2743199"/>
            <a:ext cx="2626558" cy="1370013"/>
          </a:xfrm>
          <a:noFill/>
        </p:spPr>
        <p:txBody>
          <a:bodyPr anchor="b"/>
          <a:lstStyle>
            <a:lvl1pPr algn="ctr">
              <a:defRPr>
                <a:solidFill>
                  <a:schemeClr val="tx1"/>
                </a:solidFill>
              </a:defRPr>
            </a:lvl1pPr>
          </a:lstStyle>
          <a:p>
            <a:r>
              <a:rPr lang="en-US"/>
              <a:t>Click icon to add picture</a:t>
            </a:r>
            <a:endParaRPr lang="en-US" dirty="0"/>
          </a:p>
        </p:txBody>
      </p:sp>
      <p:sp>
        <p:nvSpPr>
          <p:cNvPr id="19" name="Text Placeholder 15">
            <a:extLst>
              <a:ext uri="{FF2B5EF4-FFF2-40B4-BE49-F238E27FC236}">
                <a16:creationId xmlns:a16="http://schemas.microsoft.com/office/drawing/2014/main" id="{9968A390-5533-673F-1F94-7B3065F66A2F}"/>
              </a:ext>
            </a:extLst>
          </p:cNvPr>
          <p:cNvSpPr>
            <a:spLocks noGrp="1"/>
          </p:cNvSpPr>
          <p:nvPr>
            <p:ph type="body" sz="quarter" idx="30"/>
          </p:nvPr>
        </p:nvSpPr>
        <p:spPr>
          <a:xfrm>
            <a:off x="341208" y="4306741"/>
            <a:ext cx="2621067" cy="1851026"/>
          </a:xfrm>
        </p:spPr>
        <p:txBody>
          <a:bodyPr/>
          <a:lstStyle>
            <a:lvl1pPr>
              <a:lnSpc>
                <a:spcPct val="112000"/>
              </a:lnSpc>
              <a:defRPr sz="1600"/>
            </a:lvl1pPr>
            <a:lvl2pPr>
              <a:lnSpc>
                <a:spcPct val="112000"/>
              </a:lnSpc>
              <a:defRPr sz="1200">
                <a:solidFill>
                  <a:schemeClr val="bg1"/>
                </a:solidFill>
              </a:defRPr>
            </a:lvl2pPr>
            <a:lvl3pPr>
              <a:lnSpc>
                <a:spcPct val="112000"/>
              </a:lnSpc>
              <a:defRPr sz="1200">
                <a:solidFill>
                  <a:schemeClr val="bg1"/>
                </a:solidFill>
              </a:defRPr>
            </a:lvl3pPr>
            <a:lvl4pPr>
              <a:lnSpc>
                <a:spcPct val="112000"/>
              </a:lnSpc>
              <a:defRPr sz="1200">
                <a:solidFill>
                  <a:schemeClr val="bg1"/>
                </a:solidFill>
              </a:defRPr>
            </a:lvl4pPr>
            <a:lvl5pPr>
              <a:lnSpc>
                <a:spcPct val="1120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Picture Placeholder 6">
            <a:extLst>
              <a:ext uri="{FF2B5EF4-FFF2-40B4-BE49-F238E27FC236}">
                <a16:creationId xmlns:a16="http://schemas.microsoft.com/office/drawing/2014/main" id="{9C7A74BE-EA09-76DB-772E-89297094C927}"/>
              </a:ext>
            </a:extLst>
          </p:cNvPr>
          <p:cNvSpPr>
            <a:spLocks noGrp="1"/>
          </p:cNvSpPr>
          <p:nvPr>
            <p:ph type="pic" sz="quarter" idx="23"/>
          </p:nvPr>
        </p:nvSpPr>
        <p:spPr>
          <a:xfrm>
            <a:off x="3301524" y="2743199"/>
            <a:ext cx="2622947" cy="1370013"/>
          </a:xfrm>
          <a:noFill/>
        </p:spPr>
        <p:txBody>
          <a:bodyPr anchor="b"/>
          <a:lstStyle>
            <a:lvl1pPr algn="ctr">
              <a:defRPr>
                <a:solidFill>
                  <a:schemeClr val="tx1"/>
                </a:solidFill>
              </a:defRPr>
            </a:lvl1pPr>
          </a:lstStyle>
          <a:p>
            <a:r>
              <a:rPr lang="en-US"/>
              <a:t>Click icon to add picture</a:t>
            </a:r>
            <a:endParaRPr lang="en-US" dirty="0"/>
          </a:p>
        </p:txBody>
      </p:sp>
      <p:sp>
        <p:nvSpPr>
          <p:cNvPr id="21" name="Text Placeholder 15">
            <a:extLst>
              <a:ext uri="{FF2B5EF4-FFF2-40B4-BE49-F238E27FC236}">
                <a16:creationId xmlns:a16="http://schemas.microsoft.com/office/drawing/2014/main" id="{06DCD62A-858B-205C-659B-1A354C7D599D}"/>
              </a:ext>
            </a:extLst>
          </p:cNvPr>
          <p:cNvSpPr>
            <a:spLocks noGrp="1"/>
          </p:cNvSpPr>
          <p:nvPr>
            <p:ph type="body" sz="quarter" idx="32"/>
          </p:nvPr>
        </p:nvSpPr>
        <p:spPr>
          <a:xfrm>
            <a:off x="3303589" y="4306741"/>
            <a:ext cx="2617464" cy="1851026"/>
          </a:xfrm>
        </p:spPr>
        <p:txBody>
          <a:bodyPr/>
          <a:lstStyle>
            <a:lvl1pPr>
              <a:lnSpc>
                <a:spcPct val="112000"/>
              </a:lnSpc>
              <a:defRPr sz="1600"/>
            </a:lvl1pPr>
            <a:lvl2pPr>
              <a:lnSpc>
                <a:spcPct val="112000"/>
              </a:lnSpc>
              <a:defRPr sz="1200">
                <a:solidFill>
                  <a:schemeClr val="bg1"/>
                </a:solidFill>
              </a:defRPr>
            </a:lvl2pPr>
            <a:lvl3pPr>
              <a:lnSpc>
                <a:spcPct val="112000"/>
              </a:lnSpc>
              <a:defRPr sz="1200">
                <a:solidFill>
                  <a:schemeClr val="bg1"/>
                </a:solidFill>
              </a:defRPr>
            </a:lvl3pPr>
            <a:lvl4pPr>
              <a:lnSpc>
                <a:spcPct val="112000"/>
              </a:lnSpc>
              <a:defRPr sz="1200">
                <a:solidFill>
                  <a:schemeClr val="bg1"/>
                </a:solidFill>
              </a:defRPr>
            </a:lvl4pPr>
            <a:lvl5pPr>
              <a:lnSpc>
                <a:spcPct val="1120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Picture Placeholder 6">
            <a:extLst>
              <a:ext uri="{FF2B5EF4-FFF2-40B4-BE49-F238E27FC236}">
                <a16:creationId xmlns:a16="http://schemas.microsoft.com/office/drawing/2014/main" id="{25B6B0D8-D225-B9AB-22CD-8D1BAC91DEFF}"/>
              </a:ext>
            </a:extLst>
          </p:cNvPr>
          <p:cNvSpPr>
            <a:spLocks noGrp="1"/>
          </p:cNvSpPr>
          <p:nvPr>
            <p:ph type="pic" sz="quarter" idx="25"/>
          </p:nvPr>
        </p:nvSpPr>
        <p:spPr>
          <a:xfrm>
            <a:off x="6267530" y="2743199"/>
            <a:ext cx="2624782" cy="1370013"/>
          </a:xfrm>
          <a:noFill/>
        </p:spPr>
        <p:txBody>
          <a:bodyPr anchor="b"/>
          <a:lstStyle>
            <a:lvl1pPr algn="ctr">
              <a:defRPr>
                <a:solidFill>
                  <a:schemeClr val="tx1"/>
                </a:solidFill>
              </a:defRPr>
            </a:lvl1pPr>
          </a:lstStyle>
          <a:p>
            <a:r>
              <a:rPr lang="en-US"/>
              <a:t>Click icon to add picture</a:t>
            </a:r>
            <a:endParaRPr lang="en-US" dirty="0"/>
          </a:p>
        </p:txBody>
      </p:sp>
      <p:sp>
        <p:nvSpPr>
          <p:cNvPr id="25" name="Text Placeholder 15">
            <a:extLst>
              <a:ext uri="{FF2B5EF4-FFF2-40B4-BE49-F238E27FC236}">
                <a16:creationId xmlns:a16="http://schemas.microsoft.com/office/drawing/2014/main" id="{22CBA33F-9782-D852-2922-FE9243367167}"/>
              </a:ext>
            </a:extLst>
          </p:cNvPr>
          <p:cNvSpPr>
            <a:spLocks noGrp="1"/>
          </p:cNvSpPr>
          <p:nvPr>
            <p:ph type="body" sz="quarter" idx="33"/>
          </p:nvPr>
        </p:nvSpPr>
        <p:spPr>
          <a:xfrm>
            <a:off x="6267530" y="4306741"/>
            <a:ext cx="2619295" cy="1851026"/>
          </a:xfrm>
        </p:spPr>
        <p:txBody>
          <a:bodyPr/>
          <a:lstStyle>
            <a:lvl1pPr>
              <a:lnSpc>
                <a:spcPct val="112000"/>
              </a:lnSpc>
              <a:defRPr sz="1600"/>
            </a:lvl1pPr>
            <a:lvl2pPr>
              <a:lnSpc>
                <a:spcPct val="112000"/>
              </a:lnSpc>
              <a:defRPr sz="1200">
                <a:solidFill>
                  <a:schemeClr val="bg1"/>
                </a:solidFill>
              </a:defRPr>
            </a:lvl2pPr>
            <a:lvl3pPr>
              <a:lnSpc>
                <a:spcPct val="112000"/>
              </a:lnSpc>
              <a:defRPr sz="1200">
                <a:solidFill>
                  <a:schemeClr val="bg1"/>
                </a:solidFill>
              </a:defRPr>
            </a:lvl3pPr>
            <a:lvl4pPr>
              <a:lnSpc>
                <a:spcPct val="112000"/>
              </a:lnSpc>
              <a:defRPr sz="1200">
                <a:solidFill>
                  <a:schemeClr val="bg1"/>
                </a:solidFill>
              </a:defRPr>
            </a:lvl4pPr>
            <a:lvl5pPr>
              <a:lnSpc>
                <a:spcPct val="1120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Picture Placeholder 6">
            <a:extLst>
              <a:ext uri="{FF2B5EF4-FFF2-40B4-BE49-F238E27FC236}">
                <a16:creationId xmlns:a16="http://schemas.microsoft.com/office/drawing/2014/main" id="{D63D0A73-341D-82DB-9D75-BFE2CC594162}"/>
              </a:ext>
            </a:extLst>
          </p:cNvPr>
          <p:cNvSpPr>
            <a:spLocks noGrp="1"/>
          </p:cNvSpPr>
          <p:nvPr>
            <p:ph type="pic" sz="quarter" idx="29"/>
          </p:nvPr>
        </p:nvSpPr>
        <p:spPr>
          <a:xfrm>
            <a:off x="9228798" y="2743199"/>
            <a:ext cx="2624782" cy="1370013"/>
          </a:xfrm>
          <a:noFill/>
        </p:spPr>
        <p:txBody>
          <a:bodyPr anchor="b"/>
          <a:lstStyle>
            <a:lvl1pPr algn="ctr">
              <a:defRPr>
                <a:solidFill>
                  <a:schemeClr val="tx1"/>
                </a:solidFill>
              </a:defRPr>
            </a:lvl1pPr>
          </a:lstStyle>
          <a:p>
            <a:r>
              <a:rPr lang="en-US"/>
              <a:t>Click icon to add picture</a:t>
            </a:r>
            <a:endParaRPr lang="en-US" dirty="0"/>
          </a:p>
        </p:txBody>
      </p:sp>
      <p:sp>
        <p:nvSpPr>
          <p:cNvPr id="46" name="Text Placeholder 15">
            <a:extLst>
              <a:ext uri="{FF2B5EF4-FFF2-40B4-BE49-F238E27FC236}">
                <a16:creationId xmlns:a16="http://schemas.microsoft.com/office/drawing/2014/main" id="{FC71831C-1615-BDEB-8929-BF98EAB101A8}"/>
              </a:ext>
            </a:extLst>
          </p:cNvPr>
          <p:cNvSpPr>
            <a:spLocks noGrp="1"/>
          </p:cNvSpPr>
          <p:nvPr>
            <p:ph type="body" sz="quarter" idx="42"/>
          </p:nvPr>
        </p:nvSpPr>
        <p:spPr>
          <a:xfrm>
            <a:off x="9232900" y="4306741"/>
            <a:ext cx="2619295" cy="1851026"/>
          </a:xfrm>
        </p:spPr>
        <p:txBody>
          <a:bodyPr/>
          <a:lstStyle>
            <a:lvl1pPr>
              <a:lnSpc>
                <a:spcPct val="112000"/>
              </a:lnSpc>
              <a:defRPr sz="1600"/>
            </a:lvl1pPr>
            <a:lvl2pPr>
              <a:lnSpc>
                <a:spcPct val="112000"/>
              </a:lnSpc>
              <a:defRPr sz="1200">
                <a:solidFill>
                  <a:schemeClr val="bg1"/>
                </a:solidFill>
              </a:defRPr>
            </a:lvl2pPr>
            <a:lvl3pPr>
              <a:lnSpc>
                <a:spcPct val="112000"/>
              </a:lnSpc>
              <a:defRPr sz="1200">
                <a:solidFill>
                  <a:schemeClr val="bg1"/>
                </a:solidFill>
              </a:defRPr>
            </a:lvl3pPr>
            <a:lvl4pPr>
              <a:lnSpc>
                <a:spcPct val="112000"/>
              </a:lnSpc>
              <a:defRPr sz="1200">
                <a:solidFill>
                  <a:schemeClr val="bg1"/>
                </a:solidFill>
              </a:defRPr>
            </a:lvl4pPr>
            <a:lvl5pPr>
              <a:lnSpc>
                <a:spcPct val="1120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Slide Number Placeholder 3">
            <a:extLst>
              <a:ext uri="{FF2B5EF4-FFF2-40B4-BE49-F238E27FC236}">
                <a16:creationId xmlns:a16="http://schemas.microsoft.com/office/drawing/2014/main" id="{589C9E96-E014-25E4-5F68-75B6CBBCEF3F}"/>
              </a:ext>
              <a:ext uri="{C183D7F6-B498-43B3-948B-1728B52AA6E4}">
                <adec:decorative xmlns:adec="http://schemas.microsoft.com/office/drawing/2017/decorative" val="1"/>
              </a:ext>
            </a:extLst>
          </p:cNvPr>
          <p:cNvSpPr>
            <a:spLocks noGrp="1"/>
          </p:cNvSpPr>
          <p:nvPr>
            <p:ph type="sldNum" sz="quarter" idx="37"/>
          </p:nvPr>
        </p:nvSpPr>
        <p:spPr/>
        <p:txBody>
          <a:bodyPr/>
          <a:lstStyle>
            <a:lvl1pPr>
              <a:defRPr>
                <a:solidFill>
                  <a:schemeClr val="bg1"/>
                </a:solidFill>
              </a:defRPr>
            </a:lvl1pPr>
          </a:lstStyle>
          <a:p>
            <a:fld id="{91D568E7-61F5-D04E-995D-81EF41C01A2A}" type="slidenum">
              <a:rPr lang="en-US" smtClean="0"/>
              <a:pPr/>
              <a:t>‹#›</a:t>
            </a:fld>
            <a:endParaRPr lang="en-US" dirty="0"/>
          </a:p>
        </p:txBody>
      </p:sp>
      <p:sp>
        <p:nvSpPr>
          <p:cNvPr id="3" name="Footer Placeholder 2">
            <a:extLst>
              <a:ext uri="{FF2B5EF4-FFF2-40B4-BE49-F238E27FC236}">
                <a16:creationId xmlns:a16="http://schemas.microsoft.com/office/drawing/2014/main" id="{B342DA4E-5B1E-88F5-8C50-F548F136F1D8}"/>
              </a:ext>
              <a:ext uri="{C183D7F6-B498-43B3-948B-1728B52AA6E4}">
                <adec:decorative xmlns:adec="http://schemas.microsoft.com/office/drawing/2017/decorative" val="1"/>
              </a:ext>
            </a:extLst>
          </p:cNvPr>
          <p:cNvSpPr>
            <a:spLocks noGrp="1"/>
          </p:cNvSpPr>
          <p:nvPr>
            <p:ph type="ftr" sz="quarter" idx="36"/>
          </p:nvPr>
        </p:nvSpPr>
        <p:spPr/>
        <p:txBody>
          <a:bodyPr/>
          <a:lstStyle>
            <a:lvl1pPr>
              <a:defRPr>
                <a:solidFill>
                  <a:schemeClr val="bg1"/>
                </a:solidFill>
              </a:defRPr>
            </a:lvl1pPr>
          </a:lstStyle>
          <a:p>
            <a:r>
              <a:rPr lang="en-US" dirty="0"/>
              <a:t>WSP | Footer goes here | Date</a:t>
            </a:r>
          </a:p>
        </p:txBody>
      </p:sp>
    </p:spTree>
    <p:extLst>
      <p:ext uri="{BB962C8B-B14F-4D97-AF65-F5344CB8AC3E}">
        <p14:creationId xmlns:p14="http://schemas.microsoft.com/office/powerpoint/2010/main" val="51941101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Six Image and Text_Dark">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A036F4-81C1-DCB9-059C-490B1CF7750D}"/>
              </a:ext>
              <a:ext uri="{C183D7F6-B498-43B3-948B-1728B52AA6E4}">
                <adec:decorative xmlns:adec="http://schemas.microsoft.com/office/drawing/2017/decorative" val="1"/>
              </a:ext>
            </a:extLst>
          </p:cNvPr>
          <p:cNvSpPr/>
          <p:nvPr userDrawn="1"/>
        </p:nvSpPr>
        <p:spPr>
          <a:xfrm>
            <a:off x="0" y="0"/>
            <a:ext cx="12192000" cy="3429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32" name="Rectangle 31">
            <a:extLst>
              <a:ext uri="{FF2B5EF4-FFF2-40B4-BE49-F238E27FC236}">
                <a16:creationId xmlns:a16="http://schemas.microsoft.com/office/drawing/2014/main" id="{0AA5F104-EE99-E3EC-5FEC-3194530E5FD6}"/>
              </a:ext>
              <a:ext uri="{C183D7F6-B498-43B3-948B-1728B52AA6E4}">
                <adec:decorative xmlns:adec="http://schemas.microsoft.com/office/drawing/2017/decorative" val="1"/>
              </a:ext>
            </a:extLst>
          </p:cNvPr>
          <p:cNvSpPr/>
          <p:nvPr/>
        </p:nvSpPr>
        <p:spPr>
          <a:xfrm>
            <a:off x="0" y="0"/>
            <a:ext cx="12192000" cy="3429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5" name="Title 4">
            <a:extLst>
              <a:ext uri="{FF2B5EF4-FFF2-40B4-BE49-F238E27FC236}">
                <a16:creationId xmlns:a16="http://schemas.microsoft.com/office/drawing/2014/main" id="{60E9BE50-EE89-A3B7-F2BD-874D54C6E869}"/>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12" name="Picture Placeholder 6">
            <a:extLst>
              <a:ext uri="{FF2B5EF4-FFF2-40B4-BE49-F238E27FC236}">
                <a16:creationId xmlns:a16="http://schemas.microsoft.com/office/drawing/2014/main" id="{F17DA518-D8D9-3A2D-61CD-CEFC8FD3A4A1}"/>
              </a:ext>
            </a:extLst>
          </p:cNvPr>
          <p:cNvSpPr>
            <a:spLocks noGrp="1"/>
          </p:cNvSpPr>
          <p:nvPr>
            <p:ph type="pic" sz="quarter" idx="19"/>
          </p:nvPr>
        </p:nvSpPr>
        <p:spPr>
          <a:xfrm>
            <a:off x="341208" y="2743199"/>
            <a:ext cx="1635474" cy="1370013"/>
          </a:xfrm>
          <a:noFill/>
        </p:spPr>
        <p:txBody>
          <a:bodyPr anchor="b"/>
          <a:lstStyle>
            <a:lvl1pPr algn="ctr">
              <a:defRPr>
                <a:solidFill>
                  <a:schemeClr val="tx1"/>
                </a:solidFill>
              </a:defRPr>
            </a:lvl1pPr>
          </a:lstStyle>
          <a:p>
            <a:r>
              <a:rPr lang="en-US"/>
              <a:t>Click icon to add picture</a:t>
            </a:r>
            <a:endParaRPr lang="en-US" dirty="0"/>
          </a:p>
        </p:txBody>
      </p:sp>
      <p:sp>
        <p:nvSpPr>
          <p:cNvPr id="16" name="Picture Placeholder 6">
            <a:extLst>
              <a:ext uri="{FF2B5EF4-FFF2-40B4-BE49-F238E27FC236}">
                <a16:creationId xmlns:a16="http://schemas.microsoft.com/office/drawing/2014/main" id="{318A72B3-A2C9-855F-0079-4A0FB89E2781}"/>
              </a:ext>
            </a:extLst>
          </p:cNvPr>
          <p:cNvSpPr>
            <a:spLocks noGrp="1"/>
          </p:cNvSpPr>
          <p:nvPr>
            <p:ph type="pic" sz="quarter" idx="21"/>
          </p:nvPr>
        </p:nvSpPr>
        <p:spPr>
          <a:xfrm>
            <a:off x="2315103" y="2743199"/>
            <a:ext cx="1635474" cy="1370013"/>
          </a:xfrm>
          <a:noFill/>
        </p:spPr>
        <p:txBody>
          <a:bodyPr anchor="b"/>
          <a:lstStyle>
            <a:lvl1pPr algn="ctr">
              <a:defRPr>
                <a:solidFill>
                  <a:schemeClr val="tx1"/>
                </a:solidFill>
              </a:defRPr>
            </a:lvl1pPr>
          </a:lstStyle>
          <a:p>
            <a:r>
              <a:rPr lang="en-US"/>
              <a:t>Click icon to add picture</a:t>
            </a:r>
            <a:endParaRPr lang="en-US" dirty="0"/>
          </a:p>
        </p:txBody>
      </p:sp>
      <p:sp>
        <p:nvSpPr>
          <p:cNvPr id="17" name="Picture Placeholder 6">
            <a:extLst>
              <a:ext uri="{FF2B5EF4-FFF2-40B4-BE49-F238E27FC236}">
                <a16:creationId xmlns:a16="http://schemas.microsoft.com/office/drawing/2014/main" id="{A287A59F-49B2-5957-B2BA-F61AE8E5EBC2}"/>
              </a:ext>
            </a:extLst>
          </p:cNvPr>
          <p:cNvSpPr>
            <a:spLocks noGrp="1"/>
          </p:cNvSpPr>
          <p:nvPr>
            <p:ph type="pic" sz="quarter" idx="23"/>
          </p:nvPr>
        </p:nvSpPr>
        <p:spPr>
          <a:xfrm>
            <a:off x="4288997" y="2743199"/>
            <a:ext cx="1635474" cy="1370013"/>
          </a:xfrm>
          <a:noFill/>
        </p:spPr>
        <p:txBody>
          <a:bodyPr anchor="b"/>
          <a:lstStyle>
            <a:lvl1pPr algn="ctr">
              <a:defRPr>
                <a:solidFill>
                  <a:schemeClr val="tx1"/>
                </a:solidFill>
              </a:defRPr>
            </a:lvl1pPr>
          </a:lstStyle>
          <a:p>
            <a:r>
              <a:rPr lang="en-US"/>
              <a:t>Click icon to add picture</a:t>
            </a:r>
            <a:endParaRPr lang="en-US" dirty="0"/>
          </a:p>
        </p:txBody>
      </p:sp>
      <p:sp>
        <p:nvSpPr>
          <p:cNvPr id="19" name="Picture Placeholder 6">
            <a:extLst>
              <a:ext uri="{FF2B5EF4-FFF2-40B4-BE49-F238E27FC236}">
                <a16:creationId xmlns:a16="http://schemas.microsoft.com/office/drawing/2014/main" id="{820D4450-CA00-26AC-F96A-96A51E63CE34}"/>
              </a:ext>
            </a:extLst>
          </p:cNvPr>
          <p:cNvSpPr>
            <a:spLocks noGrp="1"/>
          </p:cNvSpPr>
          <p:nvPr>
            <p:ph type="pic" sz="quarter" idx="25"/>
          </p:nvPr>
        </p:nvSpPr>
        <p:spPr>
          <a:xfrm>
            <a:off x="6267530" y="2743199"/>
            <a:ext cx="1635474" cy="1370013"/>
          </a:xfrm>
          <a:noFill/>
        </p:spPr>
        <p:txBody>
          <a:bodyPr anchor="b"/>
          <a:lstStyle>
            <a:lvl1pPr algn="ctr">
              <a:defRPr>
                <a:solidFill>
                  <a:schemeClr val="tx1"/>
                </a:solidFill>
              </a:defRPr>
            </a:lvl1pPr>
          </a:lstStyle>
          <a:p>
            <a:r>
              <a:rPr lang="en-US"/>
              <a:t>Click icon to add picture</a:t>
            </a:r>
            <a:endParaRPr lang="en-US" dirty="0"/>
          </a:p>
        </p:txBody>
      </p:sp>
      <p:sp>
        <p:nvSpPr>
          <p:cNvPr id="20" name="Picture Placeholder 6">
            <a:extLst>
              <a:ext uri="{FF2B5EF4-FFF2-40B4-BE49-F238E27FC236}">
                <a16:creationId xmlns:a16="http://schemas.microsoft.com/office/drawing/2014/main" id="{84BD9CCF-6609-C397-D47F-EE15ECBE774E}"/>
              </a:ext>
            </a:extLst>
          </p:cNvPr>
          <p:cNvSpPr>
            <a:spLocks noGrp="1"/>
          </p:cNvSpPr>
          <p:nvPr>
            <p:ph type="pic" sz="quarter" idx="27"/>
          </p:nvPr>
        </p:nvSpPr>
        <p:spPr>
          <a:xfrm>
            <a:off x="8241424" y="2743199"/>
            <a:ext cx="1635474" cy="1370013"/>
          </a:xfrm>
          <a:noFill/>
        </p:spPr>
        <p:txBody>
          <a:bodyPr anchor="b"/>
          <a:lstStyle>
            <a:lvl1pPr algn="ctr">
              <a:defRPr>
                <a:solidFill>
                  <a:schemeClr val="tx1"/>
                </a:solidFill>
              </a:defRPr>
            </a:lvl1pPr>
          </a:lstStyle>
          <a:p>
            <a:r>
              <a:rPr lang="en-US"/>
              <a:t>Click icon to add picture</a:t>
            </a:r>
            <a:endParaRPr lang="en-US" dirty="0"/>
          </a:p>
        </p:txBody>
      </p:sp>
      <p:sp>
        <p:nvSpPr>
          <p:cNvPr id="21" name="Picture Placeholder 6">
            <a:extLst>
              <a:ext uri="{FF2B5EF4-FFF2-40B4-BE49-F238E27FC236}">
                <a16:creationId xmlns:a16="http://schemas.microsoft.com/office/drawing/2014/main" id="{E7B8CCD2-1F75-9A03-7BAE-294A90EA3362}"/>
              </a:ext>
            </a:extLst>
          </p:cNvPr>
          <p:cNvSpPr>
            <a:spLocks noGrp="1"/>
          </p:cNvSpPr>
          <p:nvPr>
            <p:ph type="pic" sz="quarter" idx="29"/>
          </p:nvPr>
        </p:nvSpPr>
        <p:spPr>
          <a:xfrm>
            <a:off x="10218106" y="2743199"/>
            <a:ext cx="1635474" cy="1370013"/>
          </a:xfrm>
          <a:noFill/>
        </p:spPr>
        <p:txBody>
          <a:bodyPr anchor="b"/>
          <a:lstStyle>
            <a:lvl1pPr algn="ctr">
              <a:defRPr>
                <a:solidFill>
                  <a:schemeClr val="tx1"/>
                </a:solidFill>
              </a:defRPr>
            </a:lvl1pPr>
          </a:lstStyle>
          <a:p>
            <a:r>
              <a:rPr lang="en-US"/>
              <a:t>Click icon to add picture</a:t>
            </a:r>
            <a:endParaRPr lang="en-US" dirty="0"/>
          </a:p>
        </p:txBody>
      </p:sp>
      <p:sp>
        <p:nvSpPr>
          <p:cNvPr id="30" name="Text Placeholder 15">
            <a:extLst>
              <a:ext uri="{FF2B5EF4-FFF2-40B4-BE49-F238E27FC236}">
                <a16:creationId xmlns:a16="http://schemas.microsoft.com/office/drawing/2014/main" id="{264264D8-1BB0-4326-EA82-E920C3C15C26}"/>
              </a:ext>
            </a:extLst>
          </p:cNvPr>
          <p:cNvSpPr>
            <a:spLocks noGrp="1"/>
          </p:cNvSpPr>
          <p:nvPr>
            <p:ph type="body" sz="quarter" idx="30"/>
          </p:nvPr>
        </p:nvSpPr>
        <p:spPr>
          <a:xfrm>
            <a:off x="341208" y="4352924"/>
            <a:ext cx="1632055" cy="1817689"/>
          </a:xfrm>
        </p:spPr>
        <p:txBody>
          <a:bodyPr/>
          <a:lstStyle>
            <a:lvl1pPr>
              <a:lnSpc>
                <a:spcPct val="112000"/>
              </a:lnSpc>
              <a:defRPr sz="1600"/>
            </a:lvl1pPr>
            <a:lvl2pPr>
              <a:lnSpc>
                <a:spcPct val="112000"/>
              </a:lnSpc>
              <a:defRPr sz="1200"/>
            </a:lvl2pPr>
            <a:lvl3pPr>
              <a:lnSpc>
                <a:spcPct val="112000"/>
              </a:lnSpc>
              <a:defRPr sz="1200"/>
            </a:lvl3pPr>
            <a:lvl4pPr>
              <a:lnSpc>
                <a:spcPct val="112000"/>
              </a:lnSpc>
              <a:defRPr sz="1200"/>
            </a:lvl4pPr>
            <a:lvl5pPr>
              <a:lnSpc>
                <a:spcPct val="1120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1" name="Text Placeholder 15">
            <a:extLst>
              <a:ext uri="{FF2B5EF4-FFF2-40B4-BE49-F238E27FC236}">
                <a16:creationId xmlns:a16="http://schemas.microsoft.com/office/drawing/2014/main" id="{7C646EA0-0E9E-905B-3261-D517DC23DC85}"/>
              </a:ext>
            </a:extLst>
          </p:cNvPr>
          <p:cNvSpPr>
            <a:spLocks noGrp="1"/>
          </p:cNvSpPr>
          <p:nvPr>
            <p:ph type="body" sz="quarter" idx="31"/>
          </p:nvPr>
        </p:nvSpPr>
        <p:spPr>
          <a:xfrm>
            <a:off x="2315103" y="4352924"/>
            <a:ext cx="1632055" cy="1817689"/>
          </a:xfrm>
        </p:spPr>
        <p:txBody>
          <a:bodyPr/>
          <a:lstStyle>
            <a:lvl1pPr>
              <a:lnSpc>
                <a:spcPct val="112000"/>
              </a:lnSpc>
              <a:defRPr sz="1600"/>
            </a:lvl1pPr>
            <a:lvl2pPr>
              <a:lnSpc>
                <a:spcPct val="112000"/>
              </a:lnSpc>
              <a:defRPr sz="1200"/>
            </a:lvl2pPr>
            <a:lvl3pPr>
              <a:lnSpc>
                <a:spcPct val="112000"/>
              </a:lnSpc>
              <a:defRPr sz="1200"/>
            </a:lvl3pPr>
            <a:lvl4pPr>
              <a:lnSpc>
                <a:spcPct val="112000"/>
              </a:lnSpc>
              <a:defRPr sz="1200"/>
            </a:lvl4pPr>
            <a:lvl5pPr>
              <a:lnSpc>
                <a:spcPct val="1120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3" name="Text Placeholder 15">
            <a:extLst>
              <a:ext uri="{FF2B5EF4-FFF2-40B4-BE49-F238E27FC236}">
                <a16:creationId xmlns:a16="http://schemas.microsoft.com/office/drawing/2014/main" id="{294F290F-24D7-5927-C1DA-F8D6EDD48576}"/>
              </a:ext>
            </a:extLst>
          </p:cNvPr>
          <p:cNvSpPr>
            <a:spLocks noGrp="1"/>
          </p:cNvSpPr>
          <p:nvPr>
            <p:ph type="body" sz="quarter" idx="32"/>
          </p:nvPr>
        </p:nvSpPr>
        <p:spPr>
          <a:xfrm>
            <a:off x="4288997" y="4352924"/>
            <a:ext cx="1632055" cy="1817689"/>
          </a:xfrm>
        </p:spPr>
        <p:txBody>
          <a:bodyPr/>
          <a:lstStyle>
            <a:lvl1pPr>
              <a:lnSpc>
                <a:spcPct val="112000"/>
              </a:lnSpc>
              <a:defRPr sz="1600"/>
            </a:lvl1pPr>
            <a:lvl2pPr>
              <a:lnSpc>
                <a:spcPct val="112000"/>
              </a:lnSpc>
              <a:defRPr sz="1200"/>
            </a:lvl2pPr>
            <a:lvl3pPr>
              <a:lnSpc>
                <a:spcPct val="112000"/>
              </a:lnSpc>
              <a:defRPr sz="1200"/>
            </a:lvl3pPr>
            <a:lvl4pPr>
              <a:lnSpc>
                <a:spcPct val="112000"/>
              </a:lnSpc>
              <a:defRPr sz="1200"/>
            </a:lvl4pPr>
            <a:lvl5pPr>
              <a:lnSpc>
                <a:spcPct val="1120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4" name="Text Placeholder 15">
            <a:extLst>
              <a:ext uri="{FF2B5EF4-FFF2-40B4-BE49-F238E27FC236}">
                <a16:creationId xmlns:a16="http://schemas.microsoft.com/office/drawing/2014/main" id="{39070EE3-8198-2F66-693D-1E4585C7A530}"/>
              </a:ext>
            </a:extLst>
          </p:cNvPr>
          <p:cNvSpPr>
            <a:spLocks noGrp="1"/>
          </p:cNvSpPr>
          <p:nvPr>
            <p:ph type="body" sz="quarter" idx="33"/>
          </p:nvPr>
        </p:nvSpPr>
        <p:spPr>
          <a:xfrm>
            <a:off x="6267530" y="4352924"/>
            <a:ext cx="1632055" cy="1817689"/>
          </a:xfrm>
        </p:spPr>
        <p:txBody>
          <a:bodyPr/>
          <a:lstStyle>
            <a:lvl1pPr>
              <a:lnSpc>
                <a:spcPct val="112000"/>
              </a:lnSpc>
              <a:defRPr sz="1600"/>
            </a:lvl1pPr>
            <a:lvl2pPr>
              <a:lnSpc>
                <a:spcPct val="112000"/>
              </a:lnSpc>
              <a:defRPr sz="1200"/>
            </a:lvl2pPr>
            <a:lvl3pPr>
              <a:lnSpc>
                <a:spcPct val="112000"/>
              </a:lnSpc>
              <a:defRPr sz="1200"/>
            </a:lvl3pPr>
            <a:lvl4pPr>
              <a:lnSpc>
                <a:spcPct val="112000"/>
              </a:lnSpc>
              <a:defRPr sz="1200"/>
            </a:lvl4pPr>
            <a:lvl5pPr>
              <a:lnSpc>
                <a:spcPct val="1120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5" name="Text Placeholder 15">
            <a:extLst>
              <a:ext uri="{FF2B5EF4-FFF2-40B4-BE49-F238E27FC236}">
                <a16:creationId xmlns:a16="http://schemas.microsoft.com/office/drawing/2014/main" id="{61BE88D1-8E21-C871-BF40-A8296F9525D5}"/>
              </a:ext>
            </a:extLst>
          </p:cNvPr>
          <p:cNvSpPr>
            <a:spLocks noGrp="1"/>
          </p:cNvSpPr>
          <p:nvPr>
            <p:ph type="body" sz="quarter" idx="34"/>
          </p:nvPr>
        </p:nvSpPr>
        <p:spPr>
          <a:xfrm>
            <a:off x="8241424" y="4352924"/>
            <a:ext cx="1632055" cy="1817689"/>
          </a:xfrm>
        </p:spPr>
        <p:txBody>
          <a:bodyPr/>
          <a:lstStyle>
            <a:lvl1pPr>
              <a:lnSpc>
                <a:spcPct val="112000"/>
              </a:lnSpc>
              <a:defRPr sz="1600"/>
            </a:lvl1pPr>
            <a:lvl2pPr>
              <a:lnSpc>
                <a:spcPct val="112000"/>
              </a:lnSpc>
              <a:defRPr sz="1200"/>
            </a:lvl2pPr>
            <a:lvl3pPr>
              <a:lnSpc>
                <a:spcPct val="112000"/>
              </a:lnSpc>
              <a:defRPr sz="1200"/>
            </a:lvl3pPr>
            <a:lvl4pPr>
              <a:lnSpc>
                <a:spcPct val="112000"/>
              </a:lnSpc>
              <a:defRPr sz="1200"/>
            </a:lvl4pPr>
            <a:lvl5pPr>
              <a:lnSpc>
                <a:spcPct val="1120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6" name="Text Placeholder 15">
            <a:extLst>
              <a:ext uri="{FF2B5EF4-FFF2-40B4-BE49-F238E27FC236}">
                <a16:creationId xmlns:a16="http://schemas.microsoft.com/office/drawing/2014/main" id="{0BBB7FE5-B8EC-98C6-9BB0-F7AAB8F06E0C}"/>
              </a:ext>
            </a:extLst>
          </p:cNvPr>
          <p:cNvSpPr>
            <a:spLocks noGrp="1"/>
          </p:cNvSpPr>
          <p:nvPr>
            <p:ph type="body" sz="quarter" idx="35"/>
          </p:nvPr>
        </p:nvSpPr>
        <p:spPr>
          <a:xfrm>
            <a:off x="10218106" y="4352924"/>
            <a:ext cx="1632055" cy="1817689"/>
          </a:xfrm>
        </p:spPr>
        <p:txBody>
          <a:bodyPr/>
          <a:lstStyle>
            <a:lvl1pPr>
              <a:lnSpc>
                <a:spcPct val="112000"/>
              </a:lnSpc>
              <a:defRPr sz="1600"/>
            </a:lvl1pPr>
            <a:lvl2pPr>
              <a:lnSpc>
                <a:spcPct val="112000"/>
              </a:lnSpc>
              <a:defRPr sz="1200"/>
            </a:lvl2pPr>
            <a:lvl3pPr>
              <a:lnSpc>
                <a:spcPct val="112000"/>
              </a:lnSpc>
              <a:defRPr sz="1200"/>
            </a:lvl3pPr>
            <a:lvl4pPr>
              <a:lnSpc>
                <a:spcPct val="112000"/>
              </a:lnSpc>
              <a:defRPr sz="1200"/>
            </a:lvl4pPr>
            <a:lvl5pPr>
              <a:lnSpc>
                <a:spcPct val="1120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37" name="Graphic 36">
            <a:extLst>
              <a:ext uri="{FF2B5EF4-FFF2-40B4-BE49-F238E27FC236}">
                <a16:creationId xmlns:a16="http://schemas.microsoft.com/office/drawing/2014/main" id="{F963EC51-E241-1517-4C20-8FC43877F81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4401" y="343694"/>
            <a:ext cx="1004465" cy="476665"/>
          </a:xfrm>
          <a:prstGeom prst="rect">
            <a:avLst/>
          </a:prstGeom>
        </p:spPr>
      </p:pic>
      <p:sp>
        <p:nvSpPr>
          <p:cNvPr id="38" name="Footer Placeholder 37">
            <a:extLst>
              <a:ext uri="{FF2B5EF4-FFF2-40B4-BE49-F238E27FC236}">
                <a16:creationId xmlns:a16="http://schemas.microsoft.com/office/drawing/2014/main" id="{8A10C53C-F074-C81F-696D-64E33F2E1877}"/>
              </a:ext>
              <a:ext uri="{C183D7F6-B498-43B3-948B-1728B52AA6E4}">
                <adec:decorative xmlns:adec="http://schemas.microsoft.com/office/drawing/2017/decorative" val="1"/>
              </a:ext>
            </a:extLst>
          </p:cNvPr>
          <p:cNvSpPr>
            <a:spLocks noGrp="1"/>
          </p:cNvSpPr>
          <p:nvPr>
            <p:ph type="ftr" sz="quarter" idx="36"/>
          </p:nvPr>
        </p:nvSpPr>
        <p:spPr/>
        <p:txBody>
          <a:bodyPr/>
          <a:lstStyle/>
          <a:p>
            <a:r>
              <a:rPr lang="en-US" dirty="0"/>
              <a:t>WSP | Footer goes here | Date</a:t>
            </a:r>
          </a:p>
        </p:txBody>
      </p:sp>
      <p:sp>
        <p:nvSpPr>
          <p:cNvPr id="41" name="Slide Number Placeholder 40">
            <a:extLst>
              <a:ext uri="{FF2B5EF4-FFF2-40B4-BE49-F238E27FC236}">
                <a16:creationId xmlns:a16="http://schemas.microsoft.com/office/drawing/2014/main" id="{FA9D1699-B8AA-370A-1D92-FD784EC649A7}"/>
              </a:ext>
              <a:ext uri="{C183D7F6-B498-43B3-948B-1728B52AA6E4}">
                <adec:decorative xmlns:adec="http://schemas.microsoft.com/office/drawing/2017/decorative" val="1"/>
              </a:ext>
            </a:extLst>
          </p:cNvPr>
          <p:cNvSpPr>
            <a:spLocks noGrp="1"/>
          </p:cNvSpPr>
          <p:nvPr>
            <p:ph type="sldNum" sz="quarter" idx="37"/>
          </p:nvPr>
        </p:nvSpPr>
        <p:spPr/>
        <p:txBody>
          <a:bodyPr/>
          <a:lstStyle/>
          <a:p>
            <a:fld id="{91D568E7-61F5-D04E-995D-81EF41C01A2A}" type="slidenum">
              <a:rPr lang="en-US" smtClean="0"/>
              <a:pPr/>
              <a:t>‹#›</a:t>
            </a:fld>
            <a:endParaRPr lang="en-US" dirty="0"/>
          </a:p>
        </p:txBody>
      </p:sp>
      <p:pic>
        <p:nvPicPr>
          <p:cNvPr id="3" name="Graphic 2">
            <a:extLst>
              <a:ext uri="{FF2B5EF4-FFF2-40B4-BE49-F238E27FC236}">
                <a16:creationId xmlns:a16="http://schemas.microsoft.com/office/drawing/2014/main" id="{6917EA5F-CE77-CEF0-59DE-023DB74C5FE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4401" y="343694"/>
            <a:ext cx="1004465" cy="476665"/>
          </a:xfrm>
          <a:prstGeom prst="rect">
            <a:avLst/>
          </a:prstGeom>
        </p:spPr>
      </p:pic>
    </p:spTree>
    <p:extLst>
      <p:ext uri="{BB962C8B-B14F-4D97-AF65-F5344CB8AC3E}">
        <p14:creationId xmlns:p14="http://schemas.microsoft.com/office/powerpoint/2010/main" val="177292123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AFAFAF"/>
          </p15:clr>
        </p15:guide>
        <p15:guide id="49" pos="7680" userDrawn="1">
          <p15:clr>
            <a:srgbClr val="AFAFAF"/>
          </p15:clr>
        </p15:guide>
        <p15:guide id="50" pos="217" userDrawn="1">
          <p15:clr>
            <a:srgbClr val="AFAFAF"/>
          </p15:clr>
        </p15:guide>
        <p15:guide id="51" pos="621" userDrawn="1">
          <p15:clr>
            <a:srgbClr val="AFAFAF"/>
          </p15:clr>
        </p15:guide>
        <p15:guide id="52" pos="839" userDrawn="1">
          <p15:clr>
            <a:srgbClr val="AFAFAF"/>
          </p15:clr>
        </p15:guide>
        <p15:guide id="53" pos="1243" userDrawn="1">
          <p15:clr>
            <a:srgbClr val="AFAFAF"/>
          </p15:clr>
        </p15:guide>
        <p15:guide id="54" pos="1461" userDrawn="1">
          <p15:clr>
            <a:srgbClr val="AFAFAF"/>
          </p15:clr>
        </p15:guide>
        <p15:guide id="55" pos="1865" userDrawn="1">
          <p15:clr>
            <a:srgbClr val="AFAFAF"/>
          </p15:clr>
        </p15:guide>
        <p15:guide id="56" pos="2083" userDrawn="1">
          <p15:clr>
            <a:srgbClr val="AFAFAF"/>
          </p15:clr>
        </p15:guide>
        <p15:guide id="57" pos="2487" userDrawn="1">
          <p15:clr>
            <a:srgbClr val="AFAFAF"/>
          </p15:clr>
        </p15:guide>
        <p15:guide id="58" pos="2705" userDrawn="1">
          <p15:clr>
            <a:srgbClr val="AFAFAF"/>
          </p15:clr>
        </p15:guide>
        <p15:guide id="59" pos="3109" userDrawn="1">
          <p15:clr>
            <a:srgbClr val="AFAFAF"/>
          </p15:clr>
        </p15:guide>
        <p15:guide id="60" pos="3326" userDrawn="1">
          <p15:clr>
            <a:srgbClr val="AFAFAF"/>
          </p15:clr>
        </p15:guide>
        <p15:guide id="61" pos="3731" userDrawn="1">
          <p15:clr>
            <a:srgbClr val="AFAFAF"/>
          </p15:clr>
        </p15:guide>
        <p15:guide id="62" pos="3948" userDrawn="1">
          <p15:clr>
            <a:srgbClr val="AFAFAF"/>
          </p15:clr>
        </p15:guide>
        <p15:guide id="63" pos="4353" userDrawn="1">
          <p15:clr>
            <a:srgbClr val="AFAFAF"/>
          </p15:clr>
        </p15:guide>
        <p15:guide id="64" pos="4570" userDrawn="1">
          <p15:clr>
            <a:srgbClr val="AFAFAF"/>
          </p15:clr>
        </p15:guide>
        <p15:guide id="65" pos="4974" userDrawn="1">
          <p15:clr>
            <a:srgbClr val="AFAFAF"/>
          </p15:clr>
        </p15:guide>
        <p15:guide id="66" pos="5192" userDrawn="1">
          <p15:clr>
            <a:srgbClr val="AFAFAF"/>
          </p15:clr>
        </p15:guide>
        <p15:guide id="67" pos="5596" userDrawn="1">
          <p15:clr>
            <a:srgbClr val="AFAFAF"/>
          </p15:clr>
        </p15:guide>
        <p15:guide id="68" pos="5814" userDrawn="1">
          <p15:clr>
            <a:srgbClr val="AFAFAF"/>
          </p15:clr>
        </p15:guide>
        <p15:guide id="69" pos="6218" userDrawn="1">
          <p15:clr>
            <a:srgbClr val="AFAFAF"/>
          </p15:clr>
        </p15:guide>
        <p15:guide id="70" pos="6436" userDrawn="1">
          <p15:clr>
            <a:srgbClr val="AFAFAF"/>
          </p15:clr>
        </p15:guide>
        <p15:guide id="71" pos="6840" userDrawn="1">
          <p15:clr>
            <a:srgbClr val="AFAFAF"/>
          </p15:clr>
        </p15:guide>
        <p15:guide id="72" pos="7058" userDrawn="1">
          <p15:clr>
            <a:srgbClr val="AFAFAF"/>
          </p15:clr>
        </p15:guide>
        <p15:guide id="73" pos="7462" userDrawn="1">
          <p15:clr>
            <a:srgbClr val="AFAFAF"/>
          </p15:clr>
        </p15:guide>
        <p15:guide id="74" orient="horz" userDrawn="1">
          <p15:clr>
            <a:srgbClr val="AFAFAF"/>
          </p15:clr>
        </p15:guide>
        <p15:guide id="75" orient="horz" pos="4320" userDrawn="1">
          <p15:clr>
            <a:srgbClr val="AFAFAF"/>
          </p15:clr>
        </p15:guide>
        <p15:guide id="76" orient="horz" pos="217" userDrawn="1">
          <p15:clr>
            <a:srgbClr val="AFAFAF"/>
          </p15:clr>
        </p15:guide>
        <p15:guide id="77" orient="horz" pos="433" userDrawn="1">
          <p15:clr>
            <a:srgbClr val="AFAFAF"/>
          </p15:clr>
        </p15:guide>
        <p15:guide id="78" orient="horz" pos="649" userDrawn="1">
          <p15:clr>
            <a:srgbClr val="AFAFAF"/>
          </p15:clr>
        </p15:guide>
        <p15:guide id="79" orient="horz" pos="865" userDrawn="1">
          <p15:clr>
            <a:srgbClr val="AFAFAF"/>
          </p15:clr>
        </p15:guide>
        <p15:guide id="80" orient="horz" pos="1080" userDrawn="1">
          <p15:clr>
            <a:srgbClr val="AFAFAF"/>
          </p15:clr>
        </p15:guide>
        <p15:guide id="81" orient="horz" pos="1296" userDrawn="1">
          <p15:clr>
            <a:srgbClr val="AFAFAF"/>
          </p15:clr>
        </p15:guide>
        <p15:guide id="82" orient="horz" pos="1512" userDrawn="1">
          <p15:clr>
            <a:srgbClr val="AFAFAF"/>
          </p15:clr>
        </p15:guide>
        <p15:guide id="83" orient="horz" pos="1728" userDrawn="1">
          <p15:clr>
            <a:srgbClr val="AFAFAF"/>
          </p15:clr>
        </p15:guide>
        <p15:guide id="84" orient="horz" pos="1944" userDrawn="1">
          <p15:clr>
            <a:srgbClr val="AFAFAF"/>
          </p15:clr>
        </p15:guide>
        <p15:guide id="85" orient="horz" pos="2160" userDrawn="1">
          <p15:clr>
            <a:srgbClr val="AFAFAF"/>
          </p15:clr>
        </p15:guide>
        <p15:guide id="86" orient="horz" pos="2375" userDrawn="1">
          <p15:clr>
            <a:srgbClr val="AFAFAF"/>
          </p15:clr>
        </p15:guide>
        <p15:guide id="87" orient="horz" pos="2591" userDrawn="1">
          <p15:clr>
            <a:srgbClr val="AFAFAF"/>
          </p15:clr>
        </p15:guide>
        <p15:guide id="88" orient="horz" pos="2807" userDrawn="1">
          <p15:clr>
            <a:srgbClr val="AFAFAF"/>
          </p15:clr>
        </p15:guide>
        <p15:guide id="89" orient="horz" pos="3023" userDrawn="1">
          <p15:clr>
            <a:srgbClr val="AFAFAF"/>
          </p15:clr>
        </p15:guide>
        <p15:guide id="90" orient="horz" pos="3239" userDrawn="1">
          <p15:clr>
            <a:srgbClr val="AFAFAF"/>
          </p15:clr>
        </p15:guide>
        <p15:guide id="91" orient="horz" pos="3454" userDrawn="1">
          <p15:clr>
            <a:srgbClr val="AFAFAF"/>
          </p15:clr>
        </p15:guide>
        <p15:guide id="92" orient="horz" pos="3670" userDrawn="1">
          <p15:clr>
            <a:srgbClr val="AFAFAF"/>
          </p15:clr>
        </p15:guide>
        <p15:guide id="93" orient="horz" pos="3886" userDrawn="1">
          <p15:clr>
            <a:srgbClr val="AFAFAF"/>
          </p15:clr>
        </p15:guide>
        <p15:guide id="94" orient="horz" pos="4102" userDrawn="1">
          <p15:clr>
            <a:srgbClr val="AFAFAF"/>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eam (x4)_Dark">
    <p:bg>
      <p:bgRef idx="1001">
        <a:schemeClr val="bg1"/>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B6167C-9AEC-42D7-1530-33139BDF162B}"/>
              </a:ext>
            </a:extLst>
          </p:cNvPr>
          <p:cNvSpPr>
            <a:spLocks noGrp="1"/>
          </p:cNvSpPr>
          <p:nvPr>
            <p:ph type="title"/>
          </p:nvPr>
        </p:nvSpPr>
        <p:spPr/>
        <p:txBody>
          <a:bodyPr/>
          <a:lstStyle/>
          <a:p>
            <a:r>
              <a:rPr lang="en-US"/>
              <a:t>Click to edit Master title style</a:t>
            </a:r>
            <a:endParaRPr lang="en-US" dirty="0"/>
          </a:p>
        </p:txBody>
      </p:sp>
      <p:sp>
        <p:nvSpPr>
          <p:cNvPr id="16" name="Picture Placeholder 9">
            <a:extLst>
              <a:ext uri="{FF2B5EF4-FFF2-40B4-BE49-F238E27FC236}">
                <a16:creationId xmlns:a16="http://schemas.microsoft.com/office/drawing/2014/main" id="{748AD747-8E28-DD10-D5BF-8518E237EC10}"/>
              </a:ext>
            </a:extLst>
          </p:cNvPr>
          <p:cNvSpPr>
            <a:spLocks noGrp="1"/>
          </p:cNvSpPr>
          <p:nvPr>
            <p:ph type="pic" sz="quarter" idx="17" hasCustomPrompt="1"/>
          </p:nvPr>
        </p:nvSpPr>
        <p:spPr>
          <a:xfrm>
            <a:off x="344488" y="2055642"/>
            <a:ext cx="2619981" cy="2619981"/>
          </a:xfrm>
          <a:prstGeom prst="ellipse">
            <a:avLst/>
          </a:prstGeom>
          <a:solidFill>
            <a:schemeClr val="accent1"/>
          </a:solidFill>
          <a:ln>
            <a:noFill/>
          </a:ln>
        </p:spPr>
        <p:txBody>
          <a:bodyPr anchor="b"/>
          <a:lstStyle>
            <a:lvl1pPr marL="0" indent="0" algn="ctr">
              <a:buNone/>
              <a:defRPr>
                <a:solidFill>
                  <a:schemeClr val="tx1"/>
                </a:solidFill>
              </a:defRPr>
            </a:lvl1pPr>
          </a:lstStyle>
          <a:p>
            <a:r>
              <a:rPr lang="en-US" dirty="0"/>
              <a:t>Click to add </a:t>
            </a:r>
            <a:br>
              <a:rPr lang="en-US" dirty="0"/>
            </a:br>
            <a:r>
              <a:rPr lang="en-US" dirty="0"/>
              <a:t>Team Photo</a:t>
            </a:r>
          </a:p>
        </p:txBody>
      </p:sp>
      <p:sp>
        <p:nvSpPr>
          <p:cNvPr id="13" name="Text Placeholder 11">
            <a:extLst>
              <a:ext uri="{FF2B5EF4-FFF2-40B4-BE49-F238E27FC236}">
                <a16:creationId xmlns:a16="http://schemas.microsoft.com/office/drawing/2014/main" id="{D2A98D6C-3F04-53AF-C4A8-4501035CF0D3}"/>
              </a:ext>
            </a:extLst>
          </p:cNvPr>
          <p:cNvSpPr>
            <a:spLocks noGrp="1"/>
          </p:cNvSpPr>
          <p:nvPr>
            <p:ph type="body" sz="quarter" idx="14" hasCustomPrompt="1"/>
          </p:nvPr>
        </p:nvSpPr>
        <p:spPr>
          <a:xfrm>
            <a:off x="342294" y="5154258"/>
            <a:ext cx="2617873" cy="345606"/>
          </a:xfrm>
        </p:spPr>
        <p:txBody>
          <a:bodyPr anchor="b"/>
          <a:lstStyle>
            <a:lvl1pPr marL="0" indent="0">
              <a:lnSpc>
                <a:spcPct val="100000"/>
              </a:lnSpc>
              <a:buNone/>
              <a:defRPr>
                <a:solidFill>
                  <a:schemeClr val="tx1"/>
                </a:solidFill>
              </a:defRPr>
            </a:lvl1pPr>
            <a:lvl2pPr marL="0" indent="0">
              <a:lnSpc>
                <a:spcPct val="100000"/>
              </a:lnSpc>
              <a:buNone/>
              <a:defRPr sz="1600" b="1"/>
            </a:lvl2pPr>
            <a:lvl3pPr marL="0" indent="0">
              <a:lnSpc>
                <a:spcPct val="100000"/>
              </a:lnSpc>
              <a:buNone/>
              <a:defRPr sz="1600" b="1"/>
            </a:lvl3pPr>
            <a:lvl4pPr marL="0" indent="0">
              <a:lnSpc>
                <a:spcPct val="100000"/>
              </a:lnSpc>
              <a:buNone/>
              <a:defRPr sz="1600" b="1"/>
            </a:lvl4pPr>
            <a:lvl5pPr marL="0" indent="0">
              <a:lnSpc>
                <a:spcPct val="100000"/>
              </a:lnSpc>
              <a:buNone/>
              <a:defRPr sz="1600" b="1"/>
            </a:lvl5pPr>
          </a:lstStyle>
          <a:p>
            <a:pPr lvl="0"/>
            <a:r>
              <a:rPr lang="en-US" dirty="0"/>
              <a:t>Name Surname</a:t>
            </a:r>
          </a:p>
        </p:txBody>
      </p:sp>
      <p:sp>
        <p:nvSpPr>
          <p:cNvPr id="15" name="Text Placeholder 11">
            <a:extLst>
              <a:ext uri="{FF2B5EF4-FFF2-40B4-BE49-F238E27FC236}">
                <a16:creationId xmlns:a16="http://schemas.microsoft.com/office/drawing/2014/main" id="{75A1E741-5224-B294-4BE1-153EF59D5CB4}"/>
              </a:ext>
            </a:extLst>
          </p:cNvPr>
          <p:cNvSpPr>
            <a:spLocks noGrp="1"/>
          </p:cNvSpPr>
          <p:nvPr>
            <p:ph type="body" sz="quarter" idx="16" hasCustomPrompt="1"/>
          </p:nvPr>
        </p:nvSpPr>
        <p:spPr>
          <a:xfrm>
            <a:off x="342293" y="5486400"/>
            <a:ext cx="2617873" cy="341313"/>
          </a:xfrm>
        </p:spPr>
        <p:txBody>
          <a:bodyPr anchor="t"/>
          <a:lstStyle>
            <a:lvl1pPr marL="0" indent="0">
              <a:lnSpc>
                <a:spcPct val="100000"/>
              </a:lnSpc>
              <a:buNone/>
              <a:defRPr sz="1200" b="0">
                <a:solidFill>
                  <a:schemeClr val="tx1"/>
                </a:solidFill>
              </a:defRPr>
            </a:lvl1pPr>
            <a:lvl2pPr marL="0" indent="0">
              <a:lnSpc>
                <a:spcPct val="100000"/>
              </a:lnSpc>
              <a:buNone/>
              <a:defRPr sz="1600" b="1"/>
            </a:lvl2pPr>
            <a:lvl3pPr marL="0" indent="0">
              <a:lnSpc>
                <a:spcPct val="100000"/>
              </a:lnSpc>
              <a:buNone/>
              <a:defRPr sz="1600" b="1"/>
            </a:lvl3pPr>
            <a:lvl4pPr marL="0" indent="0">
              <a:lnSpc>
                <a:spcPct val="100000"/>
              </a:lnSpc>
              <a:buNone/>
              <a:defRPr sz="1600" b="1"/>
            </a:lvl4pPr>
            <a:lvl5pPr marL="0" indent="0">
              <a:lnSpc>
                <a:spcPct val="100000"/>
              </a:lnSpc>
              <a:buNone/>
              <a:defRPr sz="1600" b="1"/>
            </a:lvl5pPr>
          </a:lstStyle>
          <a:p>
            <a:pPr lvl="0"/>
            <a:r>
              <a:rPr lang="en-US" dirty="0"/>
              <a:t>Add text</a:t>
            </a:r>
          </a:p>
        </p:txBody>
      </p:sp>
      <p:sp>
        <p:nvSpPr>
          <p:cNvPr id="10" name="Picture Placeholder 9">
            <a:extLst>
              <a:ext uri="{FF2B5EF4-FFF2-40B4-BE49-F238E27FC236}">
                <a16:creationId xmlns:a16="http://schemas.microsoft.com/office/drawing/2014/main" id="{84F83CFA-5F8E-8873-148A-EA3E1F950D54}"/>
              </a:ext>
            </a:extLst>
          </p:cNvPr>
          <p:cNvSpPr>
            <a:spLocks noGrp="1"/>
          </p:cNvSpPr>
          <p:nvPr>
            <p:ph type="pic" sz="quarter" idx="12" hasCustomPrompt="1"/>
          </p:nvPr>
        </p:nvSpPr>
        <p:spPr>
          <a:xfrm>
            <a:off x="3304569" y="2055642"/>
            <a:ext cx="2619981" cy="2619981"/>
          </a:xfrm>
          <a:prstGeom prst="ellipse">
            <a:avLst/>
          </a:prstGeom>
          <a:solidFill>
            <a:schemeClr val="accent1"/>
          </a:solidFill>
          <a:ln>
            <a:noFill/>
          </a:ln>
        </p:spPr>
        <p:txBody>
          <a:bodyPr anchor="b"/>
          <a:lstStyle>
            <a:lvl1pPr marL="0" indent="0" algn="ctr">
              <a:buNone/>
              <a:defRPr>
                <a:solidFill>
                  <a:schemeClr val="tx1"/>
                </a:solidFill>
              </a:defRPr>
            </a:lvl1pPr>
          </a:lstStyle>
          <a:p>
            <a:r>
              <a:rPr lang="en-US" dirty="0"/>
              <a:t>Click to add </a:t>
            </a:r>
            <a:br>
              <a:rPr lang="en-US" dirty="0"/>
            </a:br>
            <a:r>
              <a:rPr lang="en-US" dirty="0"/>
              <a:t>Team Photo</a:t>
            </a:r>
          </a:p>
        </p:txBody>
      </p:sp>
      <p:sp>
        <p:nvSpPr>
          <p:cNvPr id="12" name="Text Placeholder 11">
            <a:extLst>
              <a:ext uri="{FF2B5EF4-FFF2-40B4-BE49-F238E27FC236}">
                <a16:creationId xmlns:a16="http://schemas.microsoft.com/office/drawing/2014/main" id="{0701FEF4-5426-7BE9-BE5E-346A54B12B28}"/>
              </a:ext>
            </a:extLst>
          </p:cNvPr>
          <p:cNvSpPr>
            <a:spLocks noGrp="1"/>
          </p:cNvSpPr>
          <p:nvPr>
            <p:ph type="body" sz="quarter" idx="13" hasCustomPrompt="1"/>
          </p:nvPr>
        </p:nvSpPr>
        <p:spPr>
          <a:xfrm>
            <a:off x="3303587" y="5154258"/>
            <a:ext cx="2617873" cy="345606"/>
          </a:xfrm>
        </p:spPr>
        <p:txBody>
          <a:bodyPr anchor="b"/>
          <a:lstStyle>
            <a:lvl1pPr marL="0" indent="0">
              <a:lnSpc>
                <a:spcPct val="100000"/>
              </a:lnSpc>
              <a:buNone/>
              <a:defRPr>
                <a:solidFill>
                  <a:schemeClr val="tx1"/>
                </a:solidFill>
              </a:defRPr>
            </a:lvl1pPr>
            <a:lvl2pPr marL="0" indent="0">
              <a:lnSpc>
                <a:spcPct val="100000"/>
              </a:lnSpc>
              <a:buNone/>
              <a:defRPr sz="1600" b="1"/>
            </a:lvl2pPr>
            <a:lvl3pPr marL="0" indent="0">
              <a:lnSpc>
                <a:spcPct val="100000"/>
              </a:lnSpc>
              <a:buNone/>
              <a:defRPr sz="1600" b="1"/>
            </a:lvl3pPr>
            <a:lvl4pPr marL="0" indent="0">
              <a:lnSpc>
                <a:spcPct val="100000"/>
              </a:lnSpc>
              <a:buNone/>
              <a:defRPr sz="1600" b="1"/>
            </a:lvl4pPr>
            <a:lvl5pPr marL="0" indent="0">
              <a:lnSpc>
                <a:spcPct val="100000"/>
              </a:lnSpc>
              <a:buNone/>
              <a:defRPr sz="1600" b="1"/>
            </a:lvl5pPr>
          </a:lstStyle>
          <a:p>
            <a:pPr lvl="0"/>
            <a:r>
              <a:rPr lang="en-US" dirty="0"/>
              <a:t>Name Surname</a:t>
            </a:r>
          </a:p>
        </p:txBody>
      </p:sp>
      <p:sp>
        <p:nvSpPr>
          <p:cNvPr id="14" name="Text Placeholder 11">
            <a:extLst>
              <a:ext uri="{FF2B5EF4-FFF2-40B4-BE49-F238E27FC236}">
                <a16:creationId xmlns:a16="http://schemas.microsoft.com/office/drawing/2014/main" id="{4500CAB3-A743-1AF6-CF31-8584B45276DF}"/>
              </a:ext>
            </a:extLst>
          </p:cNvPr>
          <p:cNvSpPr>
            <a:spLocks noGrp="1"/>
          </p:cNvSpPr>
          <p:nvPr>
            <p:ph type="body" sz="quarter" idx="15" hasCustomPrompt="1"/>
          </p:nvPr>
        </p:nvSpPr>
        <p:spPr>
          <a:xfrm>
            <a:off x="3303587" y="5486400"/>
            <a:ext cx="2617873" cy="341313"/>
          </a:xfrm>
        </p:spPr>
        <p:txBody>
          <a:bodyPr anchor="t"/>
          <a:lstStyle>
            <a:lvl1pPr marL="0" indent="0">
              <a:lnSpc>
                <a:spcPct val="100000"/>
              </a:lnSpc>
              <a:buNone/>
              <a:defRPr sz="1200" b="0">
                <a:solidFill>
                  <a:schemeClr val="tx1"/>
                </a:solidFill>
              </a:defRPr>
            </a:lvl1pPr>
            <a:lvl2pPr marL="0" indent="0">
              <a:lnSpc>
                <a:spcPct val="100000"/>
              </a:lnSpc>
              <a:buNone/>
              <a:defRPr sz="1600" b="1"/>
            </a:lvl2pPr>
            <a:lvl3pPr marL="0" indent="0">
              <a:lnSpc>
                <a:spcPct val="100000"/>
              </a:lnSpc>
              <a:buNone/>
              <a:defRPr sz="1600" b="1"/>
            </a:lvl3pPr>
            <a:lvl4pPr marL="0" indent="0">
              <a:lnSpc>
                <a:spcPct val="100000"/>
              </a:lnSpc>
              <a:buNone/>
              <a:defRPr sz="1600" b="1"/>
            </a:lvl4pPr>
            <a:lvl5pPr marL="0" indent="0">
              <a:lnSpc>
                <a:spcPct val="100000"/>
              </a:lnSpc>
              <a:buNone/>
              <a:defRPr sz="1600" b="1"/>
            </a:lvl5pPr>
          </a:lstStyle>
          <a:p>
            <a:pPr lvl="0"/>
            <a:r>
              <a:rPr lang="en-US" dirty="0"/>
              <a:t>Add text</a:t>
            </a:r>
          </a:p>
        </p:txBody>
      </p:sp>
      <p:sp>
        <p:nvSpPr>
          <p:cNvPr id="17" name="Picture Placeholder 9">
            <a:extLst>
              <a:ext uri="{FF2B5EF4-FFF2-40B4-BE49-F238E27FC236}">
                <a16:creationId xmlns:a16="http://schemas.microsoft.com/office/drawing/2014/main" id="{F5962421-E217-70A5-B59F-2BFAB5F7F8C4}"/>
              </a:ext>
            </a:extLst>
          </p:cNvPr>
          <p:cNvSpPr>
            <a:spLocks noGrp="1"/>
          </p:cNvSpPr>
          <p:nvPr>
            <p:ph type="pic" sz="quarter" idx="18" hasCustomPrompt="1"/>
          </p:nvPr>
        </p:nvSpPr>
        <p:spPr>
          <a:xfrm>
            <a:off x="6271524" y="2055642"/>
            <a:ext cx="2619981" cy="2619981"/>
          </a:xfrm>
          <a:prstGeom prst="ellipse">
            <a:avLst/>
          </a:prstGeom>
          <a:solidFill>
            <a:schemeClr val="accent1"/>
          </a:solidFill>
          <a:ln>
            <a:noFill/>
          </a:ln>
        </p:spPr>
        <p:txBody>
          <a:bodyPr anchor="b"/>
          <a:lstStyle>
            <a:lvl1pPr marL="0" indent="0" algn="ctr">
              <a:buNone/>
              <a:defRPr>
                <a:solidFill>
                  <a:schemeClr val="tx1"/>
                </a:solidFill>
              </a:defRPr>
            </a:lvl1pPr>
          </a:lstStyle>
          <a:p>
            <a:r>
              <a:rPr lang="en-US" dirty="0"/>
              <a:t>Click to add </a:t>
            </a:r>
            <a:br>
              <a:rPr lang="en-US" dirty="0"/>
            </a:br>
            <a:r>
              <a:rPr lang="en-US" dirty="0"/>
              <a:t>Team Photo</a:t>
            </a:r>
          </a:p>
        </p:txBody>
      </p:sp>
      <p:sp>
        <p:nvSpPr>
          <p:cNvPr id="18" name="Text Placeholder 11">
            <a:extLst>
              <a:ext uri="{FF2B5EF4-FFF2-40B4-BE49-F238E27FC236}">
                <a16:creationId xmlns:a16="http://schemas.microsoft.com/office/drawing/2014/main" id="{82629CA9-17A9-A638-327E-F18796B3E73F}"/>
              </a:ext>
            </a:extLst>
          </p:cNvPr>
          <p:cNvSpPr>
            <a:spLocks noGrp="1"/>
          </p:cNvSpPr>
          <p:nvPr>
            <p:ph type="body" sz="quarter" idx="19" hasCustomPrompt="1"/>
          </p:nvPr>
        </p:nvSpPr>
        <p:spPr>
          <a:xfrm>
            <a:off x="6270542" y="5154258"/>
            <a:ext cx="2617873" cy="345606"/>
          </a:xfrm>
        </p:spPr>
        <p:txBody>
          <a:bodyPr anchor="b"/>
          <a:lstStyle>
            <a:lvl1pPr marL="0" indent="0">
              <a:lnSpc>
                <a:spcPct val="100000"/>
              </a:lnSpc>
              <a:buNone/>
              <a:defRPr>
                <a:solidFill>
                  <a:schemeClr val="tx1"/>
                </a:solidFill>
              </a:defRPr>
            </a:lvl1pPr>
            <a:lvl2pPr marL="0" indent="0">
              <a:lnSpc>
                <a:spcPct val="100000"/>
              </a:lnSpc>
              <a:buNone/>
              <a:defRPr sz="1600" b="1"/>
            </a:lvl2pPr>
            <a:lvl3pPr marL="0" indent="0">
              <a:lnSpc>
                <a:spcPct val="100000"/>
              </a:lnSpc>
              <a:buNone/>
              <a:defRPr sz="1600" b="1"/>
            </a:lvl3pPr>
            <a:lvl4pPr marL="0" indent="0">
              <a:lnSpc>
                <a:spcPct val="100000"/>
              </a:lnSpc>
              <a:buNone/>
              <a:defRPr sz="1600" b="1"/>
            </a:lvl4pPr>
            <a:lvl5pPr marL="0" indent="0">
              <a:lnSpc>
                <a:spcPct val="100000"/>
              </a:lnSpc>
              <a:buNone/>
              <a:defRPr sz="1600" b="1"/>
            </a:lvl5pPr>
          </a:lstStyle>
          <a:p>
            <a:pPr lvl="0"/>
            <a:r>
              <a:rPr lang="en-US" dirty="0"/>
              <a:t>Name Surname</a:t>
            </a:r>
          </a:p>
        </p:txBody>
      </p:sp>
      <p:sp>
        <p:nvSpPr>
          <p:cNvPr id="19" name="Text Placeholder 11">
            <a:extLst>
              <a:ext uri="{FF2B5EF4-FFF2-40B4-BE49-F238E27FC236}">
                <a16:creationId xmlns:a16="http://schemas.microsoft.com/office/drawing/2014/main" id="{A8A4AD90-F277-CE0E-89B5-9B0825F62BE9}"/>
              </a:ext>
            </a:extLst>
          </p:cNvPr>
          <p:cNvSpPr>
            <a:spLocks noGrp="1"/>
          </p:cNvSpPr>
          <p:nvPr>
            <p:ph type="body" sz="quarter" idx="20" hasCustomPrompt="1"/>
          </p:nvPr>
        </p:nvSpPr>
        <p:spPr>
          <a:xfrm>
            <a:off x="6270542" y="5486400"/>
            <a:ext cx="2617873" cy="341313"/>
          </a:xfrm>
        </p:spPr>
        <p:txBody>
          <a:bodyPr anchor="t"/>
          <a:lstStyle>
            <a:lvl1pPr marL="0" indent="0">
              <a:lnSpc>
                <a:spcPct val="100000"/>
              </a:lnSpc>
              <a:buNone/>
              <a:defRPr sz="1200" b="0">
                <a:solidFill>
                  <a:schemeClr val="tx1"/>
                </a:solidFill>
              </a:defRPr>
            </a:lvl1pPr>
            <a:lvl2pPr marL="0" indent="0">
              <a:lnSpc>
                <a:spcPct val="100000"/>
              </a:lnSpc>
              <a:buNone/>
              <a:defRPr sz="1600" b="1"/>
            </a:lvl2pPr>
            <a:lvl3pPr marL="0" indent="0">
              <a:lnSpc>
                <a:spcPct val="100000"/>
              </a:lnSpc>
              <a:buNone/>
              <a:defRPr sz="1600" b="1"/>
            </a:lvl3pPr>
            <a:lvl4pPr marL="0" indent="0">
              <a:lnSpc>
                <a:spcPct val="100000"/>
              </a:lnSpc>
              <a:buNone/>
              <a:defRPr sz="1600" b="1"/>
            </a:lvl4pPr>
            <a:lvl5pPr marL="0" indent="0">
              <a:lnSpc>
                <a:spcPct val="100000"/>
              </a:lnSpc>
              <a:buNone/>
              <a:defRPr sz="1600" b="1"/>
            </a:lvl5pPr>
          </a:lstStyle>
          <a:p>
            <a:pPr lvl="0"/>
            <a:r>
              <a:rPr lang="en-US" dirty="0"/>
              <a:t>Add text</a:t>
            </a:r>
          </a:p>
        </p:txBody>
      </p:sp>
      <p:sp>
        <p:nvSpPr>
          <p:cNvPr id="20" name="Picture Placeholder 9">
            <a:extLst>
              <a:ext uri="{FF2B5EF4-FFF2-40B4-BE49-F238E27FC236}">
                <a16:creationId xmlns:a16="http://schemas.microsoft.com/office/drawing/2014/main" id="{292D5CBE-D7EF-F122-2EF9-E16257B7C500}"/>
              </a:ext>
            </a:extLst>
          </p:cNvPr>
          <p:cNvSpPr>
            <a:spLocks noGrp="1"/>
          </p:cNvSpPr>
          <p:nvPr>
            <p:ph type="pic" sz="quarter" idx="21" hasCustomPrompt="1"/>
          </p:nvPr>
        </p:nvSpPr>
        <p:spPr>
          <a:xfrm>
            <a:off x="9227004" y="2055642"/>
            <a:ext cx="2619981" cy="2619981"/>
          </a:xfrm>
          <a:prstGeom prst="ellipse">
            <a:avLst/>
          </a:prstGeom>
          <a:solidFill>
            <a:schemeClr val="accent1"/>
          </a:solidFill>
          <a:ln>
            <a:noFill/>
          </a:ln>
        </p:spPr>
        <p:txBody>
          <a:bodyPr anchor="b"/>
          <a:lstStyle>
            <a:lvl1pPr marL="0" indent="0" algn="ctr">
              <a:buNone/>
              <a:defRPr>
                <a:solidFill>
                  <a:schemeClr val="tx1"/>
                </a:solidFill>
              </a:defRPr>
            </a:lvl1pPr>
          </a:lstStyle>
          <a:p>
            <a:r>
              <a:rPr lang="en-US" dirty="0"/>
              <a:t>Click to add </a:t>
            </a:r>
            <a:br>
              <a:rPr lang="en-US" dirty="0"/>
            </a:br>
            <a:r>
              <a:rPr lang="en-US" dirty="0"/>
              <a:t>Team Photo</a:t>
            </a:r>
          </a:p>
        </p:txBody>
      </p:sp>
      <p:sp>
        <p:nvSpPr>
          <p:cNvPr id="21" name="Text Placeholder 11">
            <a:extLst>
              <a:ext uri="{FF2B5EF4-FFF2-40B4-BE49-F238E27FC236}">
                <a16:creationId xmlns:a16="http://schemas.microsoft.com/office/drawing/2014/main" id="{0E544C57-B306-D539-2A5F-6743F90FFDDF}"/>
              </a:ext>
            </a:extLst>
          </p:cNvPr>
          <p:cNvSpPr>
            <a:spLocks noGrp="1"/>
          </p:cNvSpPr>
          <p:nvPr>
            <p:ph type="body" sz="quarter" idx="22" hasCustomPrompt="1"/>
          </p:nvPr>
        </p:nvSpPr>
        <p:spPr>
          <a:xfrm>
            <a:off x="9226022" y="5154258"/>
            <a:ext cx="2617873" cy="345606"/>
          </a:xfrm>
        </p:spPr>
        <p:txBody>
          <a:bodyPr anchor="b"/>
          <a:lstStyle>
            <a:lvl1pPr marL="0" indent="0">
              <a:lnSpc>
                <a:spcPct val="100000"/>
              </a:lnSpc>
              <a:buNone/>
              <a:defRPr>
                <a:solidFill>
                  <a:schemeClr val="tx1"/>
                </a:solidFill>
              </a:defRPr>
            </a:lvl1pPr>
            <a:lvl2pPr marL="0" indent="0">
              <a:lnSpc>
                <a:spcPct val="100000"/>
              </a:lnSpc>
              <a:buNone/>
              <a:defRPr sz="1600" b="1"/>
            </a:lvl2pPr>
            <a:lvl3pPr marL="0" indent="0">
              <a:lnSpc>
                <a:spcPct val="100000"/>
              </a:lnSpc>
              <a:buNone/>
              <a:defRPr sz="1600" b="1"/>
            </a:lvl3pPr>
            <a:lvl4pPr marL="0" indent="0">
              <a:lnSpc>
                <a:spcPct val="100000"/>
              </a:lnSpc>
              <a:buNone/>
              <a:defRPr sz="1600" b="1"/>
            </a:lvl4pPr>
            <a:lvl5pPr marL="0" indent="0">
              <a:lnSpc>
                <a:spcPct val="100000"/>
              </a:lnSpc>
              <a:buNone/>
              <a:defRPr sz="1600" b="1"/>
            </a:lvl5pPr>
          </a:lstStyle>
          <a:p>
            <a:pPr lvl="0"/>
            <a:r>
              <a:rPr lang="en-US" dirty="0"/>
              <a:t>Name Surname</a:t>
            </a:r>
          </a:p>
        </p:txBody>
      </p:sp>
      <p:sp>
        <p:nvSpPr>
          <p:cNvPr id="22" name="Text Placeholder 11">
            <a:extLst>
              <a:ext uri="{FF2B5EF4-FFF2-40B4-BE49-F238E27FC236}">
                <a16:creationId xmlns:a16="http://schemas.microsoft.com/office/drawing/2014/main" id="{FCB9643F-9F47-B539-9A15-65A620362760}"/>
              </a:ext>
            </a:extLst>
          </p:cNvPr>
          <p:cNvSpPr>
            <a:spLocks noGrp="1"/>
          </p:cNvSpPr>
          <p:nvPr>
            <p:ph type="body" sz="quarter" idx="23" hasCustomPrompt="1"/>
          </p:nvPr>
        </p:nvSpPr>
        <p:spPr>
          <a:xfrm>
            <a:off x="9226022" y="5486400"/>
            <a:ext cx="2617873" cy="341313"/>
          </a:xfrm>
        </p:spPr>
        <p:txBody>
          <a:bodyPr anchor="t"/>
          <a:lstStyle>
            <a:lvl1pPr marL="0" indent="0">
              <a:lnSpc>
                <a:spcPct val="100000"/>
              </a:lnSpc>
              <a:buNone/>
              <a:defRPr sz="1200" b="0">
                <a:solidFill>
                  <a:schemeClr val="tx1"/>
                </a:solidFill>
              </a:defRPr>
            </a:lvl1pPr>
            <a:lvl2pPr marL="0" indent="0">
              <a:lnSpc>
                <a:spcPct val="100000"/>
              </a:lnSpc>
              <a:buNone/>
              <a:defRPr sz="1600" b="1"/>
            </a:lvl2pPr>
            <a:lvl3pPr marL="0" indent="0">
              <a:lnSpc>
                <a:spcPct val="100000"/>
              </a:lnSpc>
              <a:buNone/>
              <a:defRPr sz="1600" b="1"/>
            </a:lvl3pPr>
            <a:lvl4pPr marL="0" indent="0">
              <a:lnSpc>
                <a:spcPct val="100000"/>
              </a:lnSpc>
              <a:buNone/>
              <a:defRPr sz="1600" b="1"/>
            </a:lvl4pPr>
            <a:lvl5pPr marL="0" indent="0">
              <a:lnSpc>
                <a:spcPct val="100000"/>
              </a:lnSpc>
              <a:buNone/>
              <a:defRPr sz="1600" b="1"/>
            </a:lvl5pPr>
          </a:lstStyle>
          <a:p>
            <a:pPr lvl="0"/>
            <a:r>
              <a:rPr lang="en-US" dirty="0"/>
              <a:t>Add text</a:t>
            </a:r>
          </a:p>
        </p:txBody>
      </p:sp>
      <p:sp>
        <p:nvSpPr>
          <p:cNvPr id="8" name="Slide Number Placeholder 7">
            <a:extLst>
              <a:ext uri="{FF2B5EF4-FFF2-40B4-BE49-F238E27FC236}">
                <a16:creationId xmlns:a16="http://schemas.microsoft.com/office/drawing/2014/main" id="{FACD4E0C-F9AE-C153-6EB8-2B8427395417}"/>
              </a:ext>
              <a:ext uri="{C183D7F6-B498-43B3-948B-1728B52AA6E4}">
                <adec:decorative xmlns:adec="http://schemas.microsoft.com/office/drawing/2017/decorative" val="1"/>
              </a:ext>
            </a:extLst>
          </p:cNvPr>
          <p:cNvSpPr>
            <a:spLocks noGrp="1"/>
          </p:cNvSpPr>
          <p:nvPr>
            <p:ph type="sldNum" sz="quarter" idx="11"/>
          </p:nvPr>
        </p:nvSpPr>
        <p:spPr/>
        <p:txBody>
          <a:bodyPr/>
          <a:lstStyle/>
          <a:p>
            <a:fld id="{91D568E7-61F5-D04E-995D-81EF41C01A2A}" type="slidenum">
              <a:rPr lang="en-US" smtClean="0"/>
              <a:pPr/>
              <a:t>‹#›</a:t>
            </a:fld>
            <a:endParaRPr lang="en-US" dirty="0"/>
          </a:p>
        </p:txBody>
      </p:sp>
      <p:sp>
        <p:nvSpPr>
          <p:cNvPr id="7" name="Footer Placeholder 6">
            <a:extLst>
              <a:ext uri="{FF2B5EF4-FFF2-40B4-BE49-F238E27FC236}">
                <a16:creationId xmlns:a16="http://schemas.microsoft.com/office/drawing/2014/main" id="{1649DA47-95C3-2A0A-8E7B-5B912AFF3D4F}"/>
              </a:ext>
              <a:ext uri="{C183D7F6-B498-43B3-948B-1728B52AA6E4}">
                <adec:decorative xmlns:adec="http://schemas.microsoft.com/office/drawing/2017/decorative" val="1"/>
              </a:ext>
            </a:extLst>
          </p:cNvPr>
          <p:cNvSpPr>
            <a:spLocks noGrp="1"/>
          </p:cNvSpPr>
          <p:nvPr>
            <p:ph type="ftr" sz="quarter" idx="10"/>
          </p:nvPr>
        </p:nvSpPr>
        <p:spPr/>
        <p:txBody>
          <a:bodyPr/>
          <a:lstStyle/>
          <a:p>
            <a:r>
              <a:rPr lang="en-US" dirty="0"/>
              <a:t>WSP | Footer goes here | Date</a:t>
            </a:r>
          </a:p>
        </p:txBody>
      </p:sp>
    </p:spTree>
    <p:extLst>
      <p:ext uri="{BB962C8B-B14F-4D97-AF65-F5344CB8AC3E}">
        <p14:creationId xmlns:p14="http://schemas.microsoft.com/office/powerpoint/2010/main" val="396823373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eam (x1)_Dark">
    <p:bg>
      <p:bgRef idx="1001">
        <a:schemeClr val="bg1"/>
      </p:bgRef>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1D1C8DD-9AE7-C49F-B4D5-387DD59151A9}"/>
              </a:ext>
            </a:extLst>
          </p:cNvPr>
          <p:cNvSpPr>
            <a:spLocks noGrp="1"/>
          </p:cNvSpPr>
          <p:nvPr>
            <p:ph type="title" hasCustomPrompt="1"/>
          </p:nvPr>
        </p:nvSpPr>
        <p:spPr>
          <a:xfrm>
            <a:off x="8238074" y="2743200"/>
            <a:ext cx="3608911" cy="1444358"/>
          </a:xfrm>
        </p:spPr>
        <p:txBody>
          <a:bodyPr anchor="b"/>
          <a:lstStyle>
            <a:lvl1pPr>
              <a:defRPr/>
            </a:lvl1pPr>
          </a:lstStyle>
          <a:p>
            <a:r>
              <a:rPr lang="en-US" dirty="0"/>
              <a:t>Name</a:t>
            </a:r>
            <a:br>
              <a:rPr lang="en-US" dirty="0"/>
            </a:br>
            <a:r>
              <a:rPr lang="en-US" dirty="0"/>
              <a:t>Surname</a:t>
            </a:r>
          </a:p>
        </p:txBody>
      </p:sp>
      <p:sp>
        <p:nvSpPr>
          <p:cNvPr id="52" name="Text Placeholder 51">
            <a:extLst>
              <a:ext uri="{FF2B5EF4-FFF2-40B4-BE49-F238E27FC236}">
                <a16:creationId xmlns:a16="http://schemas.microsoft.com/office/drawing/2014/main" id="{1E9CB78D-34B8-45C4-C11C-EAF51C5454C8}"/>
              </a:ext>
            </a:extLst>
          </p:cNvPr>
          <p:cNvSpPr>
            <a:spLocks noGrp="1"/>
          </p:cNvSpPr>
          <p:nvPr>
            <p:ph type="body" sz="quarter" idx="27"/>
          </p:nvPr>
        </p:nvSpPr>
        <p:spPr>
          <a:xfrm>
            <a:off x="8238074" y="4352926"/>
            <a:ext cx="3611026" cy="1851024"/>
          </a:xfrm>
        </p:spPr>
        <p:txBody>
          <a:bodyPr/>
          <a:lstStyle>
            <a:lvl2pPr marL="226800" indent="-226800">
              <a:defRPr/>
            </a:lvl2pPr>
            <a:lvl3pPr marL="453600" indent="-226800">
              <a:defRPr/>
            </a:lvl3pPr>
            <a:lvl4pPr marL="680400" indent="-226800">
              <a:defRPr/>
            </a:lvl4pPr>
            <a:lvl5pPr marL="907200" indent="-2268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Picture Placeholder 26">
            <a:extLst>
              <a:ext uri="{FF2B5EF4-FFF2-40B4-BE49-F238E27FC236}">
                <a16:creationId xmlns:a16="http://schemas.microsoft.com/office/drawing/2014/main" id="{17E10496-8AE9-D36E-3261-8D3111D31C23}"/>
              </a:ext>
            </a:extLst>
          </p:cNvPr>
          <p:cNvSpPr>
            <a:spLocks noGrp="1"/>
          </p:cNvSpPr>
          <p:nvPr>
            <p:ph type="pic" sz="quarter" idx="28"/>
          </p:nvPr>
        </p:nvSpPr>
        <p:spPr>
          <a:xfrm>
            <a:off x="-2112" y="188914"/>
            <a:ext cx="7830861" cy="6669089"/>
          </a:xfrm>
          <a:custGeom>
            <a:avLst/>
            <a:gdLst>
              <a:gd name="connsiteX0" fmla="*/ 3564861 w 7830861"/>
              <a:gd name="connsiteY0" fmla="*/ 0 h 6669089"/>
              <a:gd name="connsiteX1" fmla="*/ 7830861 w 7830861"/>
              <a:gd name="connsiteY1" fmla="*/ 4266000 h 6669089"/>
              <a:gd name="connsiteX2" fmla="*/ 7102295 w 7830861"/>
              <a:gd name="connsiteY2" fmla="*/ 6651162 h 6669089"/>
              <a:gd name="connsiteX3" fmla="*/ 7088889 w 7830861"/>
              <a:gd name="connsiteY3" fmla="*/ 6669089 h 6669089"/>
              <a:gd name="connsiteX4" fmla="*/ 1333500 w 7830861"/>
              <a:gd name="connsiteY4" fmla="*/ 6669089 h 6669089"/>
              <a:gd name="connsiteX5" fmla="*/ 40338 w 7830861"/>
              <a:gd name="connsiteY5" fmla="*/ 6669089 h 6669089"/>
              <a:gd name="connsiteX6" fmla="*/ 0 w 7830861"/>
              <a:gd name="connsiteY6" fmla="*/ 6669089 h 6669089"/>
              <a:gd name="connsiteX7" fmla="*/ 0 w 7830861"/>
              <a:gd name="connsiteY7" fmla="*/ 6608380 h 6669089"/>
              <a:gd name="connsiteX8" fmla="*/ 0 w 7830861"/>
              <a:gd name="connsiteY8" fmla="*/ 5335589 h 6669089"/>
              <a:gd name="connsiteX9" fmla="*/ 0 w 7830861"/>
              <a:gd name="connsiteY9" fmla="*/ 1923620 h 6669089"/>
              <a:gd name="connsiteX10" fmla="*/ 27427 w 7830861"/>
              <a:gd name="connsiteY10" fmla="*/ 1880839 h 6669089"/>
              <a:gd name="connsiteX11" fmla="*/ 3564861 w 7830861"/>
              <a:gd name="connsiteY11" fmla="*/ 0 h 6669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30861" h="6669089">
                <a:moveTo>
                  <a:pt x="3564861" y="0"/>
                </a:moveTo>
                <a:cubicBezTo>
                  <a:pt x="5920908" y="0"/>
                  <a:pt x="7830861" y="1909953"/>
                  <a:pt x="7830861" y="4266000"/>
                </a:cubicBezTo>
                <a:cubicBezTo>
                  <a:pt x="7830861" y="5149518"/>
                  <a:pt x="7562274" y="5970304"/>
                  <a:pt x="7102295" y="6651162"/>
                </a:cubicBezTo>
                <a:lnTo>
                  <a:pt x="7088889" y="6669089"/>
                </a:lnTo>
                <a:lnTo>
                  <a:pt x="1333500" y="6669089"/>
                </a:lnTo>
                <a:lnTo>
                  <a:pt x="40338" y="6669089"/>
                </a:lnTo>
                <a:lnTo>
                  <a:pt x="0" y="6669089"/>
                </a:lnTo>
                <a:lnTo>
                  <a:pt x="0" y="6608380"/>
                </a:lnTo>
                <a:lnTo>
                  <a:pt x="0" y="5335589"/>
                </a:lnTo>
                <a:lnTo>
                  <a:pt x="0" y="1923620"/>
                </a:lnTo>
                <a:lnTo>
                  <a:pt x="27427" y="1880839"/>
                </a:lnTo>
                <a:cubicBezTo>
                  <a:pt x="794058" y="746076"/>
                  <a:pt x="2092332" y="0"/>
                  <a:pt x="3564861" y="0"/>
                </a:cubicBezTo>
                <a:close/>
              </a:path>
            </a:pathLst>
          </a:custGeom>
          <a:solidFill>
            <a:schemeClr val="accent1"/>
          </a:solidFill>
        </p:spPr>
        <p:txBody>
          <a:bodyPr wrap="square" bIns="2700000" anchor="b" anchorCtr="0">
            <a:noAutofit/>
          </a:bodyPr>
          <a:lstStyle>
            <a:lvl1pPr algn="ctr">
              <a:defRPr>
                <a:solidFill>
                  <a:schemeClr val="bg1"/>
                </a:solidFill>
              </a:defRPr>
            </a:lvl1pPr>
          </a:lstStyle>
          <a:p>
            <a:r>
              <a:rPr lang="en-US"/>
              <a:t>Click icon to add picture</a:t>
            </a:r>
            <a:endParaRPr lang="en-US" dirty="0"/>
          </a:p>
        </p:txBody>
      </p:sp>
      <p:sp>
        <p:nvSpPr>
          <p:cNvPr id="8" name="Slide Number Placeholder 7">
            <a:extLst>
              <a:ext uri="{FF2B5EF4-FFF2-40B4-BE49-F238E27FC236}">
                <a16:creationId xmlns:a16="http://schemas.microsoft.com/office/drawing/2014/main" id="{FACD4E0C-F9AE-C153-6EB8-2B8427395417}"/>
              </a:ext>
              <a:ext uri="{C183D7F6-B498-43B3-948B-1728B52AA6E4}">
                <adec:decorative xmlns:adec="http://schemas.microsoft.com/office/drawing/2017/decorative" val="1"/>
              </a:ext>
            </a:extLst>
          </p:cNvPr>
          <p:cNvSpPr>
            <a:spLocks noGrp="1"/>
          </p:cNvSpPr>
          <p:nvPr>
            <p:ph type="sldNum" sz="quarter" idx="11"/>
          </p:nvPr>
        </p:nvSpPr>
        <p:spPr/>
        <p:txBody>
          <a:bodyPr/>
          <a:lstStyle/>
          <a:p>
            <a:fld id="{91D568E7-61F5-D04E-995D-81EF41C01A2A}" type="slidenum">
              <a:rPr lang="en-US" smtClean="0"/>
              <a:pPr/>
              <a:t>‹#›</a:t>
            </a:fld>
            <a:endParaRPr lang="en-US" dirty="0"/>
          </a:p>
        </p:txBody>
      </p:sp>
      <p:sp>
        <p:nvSpPr>
          <p:cNvPr id="7" name="Footer Placeholder 6">
            <a:extLst>
              <a:ext uri="{FF2B5EF4-FFF2-40B4-BE49-F238E27FC236}">
                <a16:creationId xmlns:a16="http://schemas.microsoft.com/office/drawing/2014/main" id="{1649DA47-95C3-2A0A-8E7B-5B912AFF3D4F}"/>
              </a:ext>
              <a:ext uri="{C183D7F6-B498-43B3-948B-1728B52AA6E4}">
                <adec:decorative xmlns:adec="http://schemas.microsoft.com/office/drawing/2017/decorative" val="1"/>
              </a:ext>
            </a:extLst>
          </p:cNvPr>
          <p:cNvSpPr>
            <a:spLocks noGrp="1"/>
          </p:cNvSpPr>
          <p:nvPr>
            <p:ph type="ftr" sz="quarter" idx="10"/>
          </p:nvPr>
        </p:nvSpPr>
        <p:spPr/>
        <p:txBody>
          <a:bodyPr/>
          <a:lstStyle/>
          <a:p>
            <a:r>
              <a:rPr lang="en-US" dirty="0"/>
              <a:t>WSP | Footer goes here | Date</a:t>
            </a:r>
          </a:p>
        </p:txBody>
      </p:sp>
      <p:pic>
        <p:nvPicPr>
          <p:cNvPr id="2" name="Graphic 1">
            <a:extLst>
              <a:ext uri="{FF2B5EF4-FFF2-40B4-BE49-F238E27FC236}">
                <a16:creationId xmlns:a16="http://schemas.microsoft.com/office/drawing/2014/main" id="{AC925B6C-4994-825C-DE4D-38310CF44385}"/>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4401" y="343694"/>
            <a:ext cx="1004465" cy="476665"/>
          </a:xfrm>
          <a:prstGeom prst="rect">
            <a:avLst/>
          </a:prstGeom>
        </p:spPr>
      </p:pic>
    </p:spTree>
    <p:extLst>
      <p:ext uri="{BB962C8B-B14F-4D97-AF65-F5344CB8AC3E}">
        <p14:creationId xmlns:p14="http://schemas.microsoft.com/office/powerpoint/2010/main" val="124796280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6"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Project 1_Dark">
    <p:bg>
      <p:bgRef idx="1001">
        <a:schemeClr val="bg1"/>
      </p:bgRef>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5AE4EB8-BECF-EBD0-9126-361817EE53BC}"/>
              </a:ext>
            </a:extLst>
          </p:cNvPr>
          <p:cNvSpPr>
            <a:spLocks noGrp="1"/>
          </p:cNvSpPr>
          <p:nvPr>
            <p:ph type="pic" sz="quarter" idx="25"/>
          </p:nvPr>
        </p:nvSpPr>
        <p:spPr>
          <a:xfrm>
            <a:off x="-1" y="0"/>
            <a:ext cx="6267565" cy="6858000"/>
          </a:xfrm>
        </p:spPr>
        <p:txBody>
          <a:bodyPr bIns="2808000" anchor="b"/>
          <a:lstStyle>
            <a:lvl1pPr algn="ctr">
              <a:defRPr>
                <a:solidFill>
                  <a:schemeClr val="tx1"/>
                </a:solidFill>
              </a:defRPr>
            </a:lvl1pPr>
          </a:lstStyle>
          <a:p>
            <a:r>
              <a:rPr lang="en-US"/>
              <a:t>Click icon to add picture</a:t>
            </a:r>
            <a:endParaRPr lang="en-US" dirty="0"/>
          </a:p>
        </p:txBody>
      </p:sp>
      <p:sp>
        <p:nvSpPr>
          <p:cNvPr id="4" name="Text Placeholder 24">
            <a:extLst>
              <a:ext uri="{FF2B5EF4-FFF2-40B4-BE49-F238E27FC236}">
                <a16:creationId xmlns:a16="http://schemas.microsoft.com/office/drawing/2014/main" id="{51BC1020-1D61-99ED-B8DC-CD2E66C0CE3A}"/>
              </a:ext>
              <a:ext uri="{C183D7F6-B498-43B3-948B-1728B52AA6E4}">
                <adec:decorative xmlns:adec="http://schemas.microsoft.com/office/drawing/2017/decorative" val="1"/>
              </a:ext>
            </a:extLst>
          </p:cNvPr>
          <p:cNvSpPr>
            <a:spLocks noGrp="1"/>
          </p:cNvSpPr>
          <p:nvPr>
            <p:ph type="body" sz="quarter" idx="24" hasCustomPrompt="1"/>
          </p:nvPr>
        </p:nvSpPr>
        <p:spPr>
          <a:xfrm>
            <a:off x="344401" y="343694"/>
            <a:ext cx="1005966" cy="472262"/>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en-US" dirty="0"/>
              <a:t>  </a:t>
            </a:r>
          </a:p>
        </p:txBody>
      </p:sp>
      <p:sp>
        <p:nvSpPr>
          <p:cNvPr id="41" name="Text Placeholder 9">
            <a:extLst>
              <a:ext uri="{FF2B5EF4-FFF2-40B4-BE49-F238E27FC236}">
                <a16:creationId xmlns:a16="http://schemas.microsoft.com/office/drawing/2014/main" id="{31E0CDCA-4D06-B830-F24B-826FF5BAA29A}"/>
              </a:ext>
            </a:extLst>
          </p:cNvPr>
          <p:cNvSpPr>
            <a:spLocks noGrp="1"/>
          </p:cNvSpPr>
          <p:nvPr>
            <p:ph type="body" sz="quarter" idx="13"/>
          </p:nvPr>
        </p:nvSpPr>
        <p:spPr>
          <a:xfrm>
            <a:off x="340154" y="5847948"/>
            <a:ext cx="3692962" cy="667151"/>
          </a:xfrm>
        </p:spPr>
        <p:txBody>
          <a:bodyPr>
            <a:noAutofit/>
          </a:bodyPr>
          <a:lstStyle>
            <a:lvl1pPr marL="0" indent="0">
              <a:lnSpc>
                <a:spcPct val="100000"/>
              </a:lnSpc>
              <a:spcBef>
                <a:spcPts val="0"/>
              </a:spcBef>
              <a:spcAft>
                <a:spcPts val="0"/>
              </a:spcAft>
              <a:buNone/>
              <a:defRPr cap="none" baseline="0"/>
            </a:lvl1pPr>
            <a:lvl2pPr marL="0" indent="0">
              <a:spcBef>
                <a:spcPts val="0"/>
              </a:spcBef>
              <a:spcAft>
                <a:spcPts val="0"/>
              </a:spcAft>
              <a:buNone/>
              <a:defRPr>
                <a:solidFill>
                  <a:schemeClr val="tx1"/>
                </a:solidFill>
              </a:defRPr>
            </a:lvl2pPr>
            <a:lvl3pPr marL="135000" indent="-135000">
              <a:spcBef>
                <a:spcPts val="0"/>
              </a:spcBef>
              <a:spcAft>
                <a:spcPts val="0"/>
              </a:spcAft>
              <a:buFont typeface="Arial" panose="020B0604020202020204" pitchFamily="34" charset="0"/>
              <a:buChar char="•"/>
              <a:defRPr>
                <a:solidFill>
                  <a:schemeClr val="bg1"/>
                </a:solidFill>
              </a:defRPr>
            </a:lvl3pPr>
            <a:lvl4pPr>
              <a:spcBef>
                <a:spcPts val="0"/>
              </a:spcBef>
              <a:spcAft>
                <a:spcPts val="0"/>
              </a:spcAft>
              <a:defRPr>
                <a:solidFill>
                  <a:schemeClr val="bg1"/>
                </a:solidFill>
              </a:defRPr>
            </a:lvl4pPr>
            <a:lvl5pPr>
              <a:spcBef>
                <a:spcPts val="0"/>
              </a:spcBef>
              <a:spcAft>
                <a:spcPts val="0"/>
              </a:spcAft>
              <a:defRPr>
                <a:solidFill>
                  <a:schemeClr val="bg1"/>
                </a:solidFill>
              </a:defRPr>
            </a:lvl5pPr>
          </a:lstStyle>
          <a:p>
            <a:pPr lvl="0"/>
            <a:r>
              <a:rPr lang="en-US"/>
              <a:t>Click to edit Master text styles</a:t>
            </a:r>
          </a:p>
          <a:p>
            <a:pPr lvl="1"/>
            <a:r>
              <a:rPr lang="en-US"/>
              <a:t>Second level</a:t>
            </a:r>
          </a:p>
        </p:txBody>
      </p:sp>
      <p:sp>
        <p:nvSpPr>
          <p:cNvPr id="27" name="Freeform 26">
            <a:extLst>
              <a:ext uri="{FF2B5EF4-FFF2-40B4-BE49-F238E27FC236}">
                <a16:creationId xmlns:a16="http://schemas.microsoft.com/office/drawing/2014/main" id="{7B38B57C-C8CB-F478-E367-7DF8F55C54F2}"/>
              </a:ext>
              <a:ext uri="{C183D7F6-B498-43B3-948B-1728B52AA6E4}">
                <adec:decorative xmlns:adec="http://schemas.microsoft.com/office/drawing/2017/decorative" val="1"/>
              </a:ext>
            </a:extLst>
          </p:cNvPr>
          <p:cNvSpPr/>
          <p:nvPr/>
        </p:nvSpPr>
        <p:spPr>
          <a:xfrm>
            <a:off x="6267565" y="494"/>
            <a:ext cx="5924433" cy="3455749"/>
          </a:xfrm>
          <a:custGeom>
            <a:avLst/>
            <a:gdLst>
              <a:gd name="connsiteX0" fmla="*/ 7330874 w 11848094"/>
              <a:gd name="connsiteY0" fmla="*/ 6911371 h 6911498"/>
              <a:gd name="connsiteX1" fmla="*/ 7330954 w 11848094"/>
              <a:gd name="connsiteY1" fmla="*/ 6911371 h 6911498"/>
              <a:gd name="connsiteX2" fmla="*/ 7330826 w 11848094"/>
              <a:gd name="connsiteY2" fmla="*/ 6911498 h 6911498"/>
              <a:gd name="connsiteX3" fmla="*/ 9890670 w 11848094"/>
              <a:gd name="connsiteY3" fmla="*/ 381 h 6911498"/>
              <a:gd name="connsiteX4" fmla="*/ 11515930 w 11848094"/>
              <a:gd name="connsiteY4" fmla="*/ 381 h 6911498"/>
              <a:gd name="connsiteX5" fmla="*/ 11397534 w 11848094"/>
              <a:gd name="connsiteY5" fmla="*/ 1136735 h 6911498"/>
              <a:gd name="connsiteX6" fmla="*/ 11797112 w 11848094"/>
              <a:gd name="connsiteY6" fmla="*/ 1759148 h 6911498"/>
              <a:gd name="connsiteX7" fmla="*/ 11848094 w 11848094"/>
              <a:gd name="connsiteY7" fmla="*/ 1804299 h 6911498"/>
              <a:gd name="connsiteX8" fmla="*/ 11848094 w 11848094"/>
              <a:gd name="connsiteY8" fmla="*/ 4047105 h 6911498"/>
              <a:gd name="connsiteX9" fmla="*/ 11694538 w 11848094"/>
              <a:gd name="connsiteY9" fmla="*/ 3977684 h 6911498"/>
              <a:gd name="connsiteX10" fmla="*/ 10584904 w 11848094"/>
              <a:gd name="connsiteY10" fmla="*/ 3307052 h 6911498"/>
              <a:gd name="connsiteX11" fmla="*/ 9816862 w 11848094"/>
              <a:gd name="connsiteY11" fmla="*/ 2312726 h 6911498"/>
              <a:gd name="connsiteX12" fmla="*/ 9642828 w 11848094"/>
              <a:gd name="connsiteY12" fmla="*/ 1149440 h 6911498"/>
              <a:gd name="connsiteX13" fmla="*/ 9650958 w 11848094"/>
              <a:gd name="connsiteY13" fmla="*/ 1025323 h 6911498"/>
              <a:gd name="connsiteX14" fmla="*/ 9890670 w 11848094"/>
              <a:gd name="connsiteY14" fmla="*/ 381 h 6911498"/>
              <a:gd name="connsiteX15" fmla="*/ 3795499 w 11848094"/>
              <a:gd name="connsiteY15" fmla="*/ 0 h 6911498"/>
              <a:gd name="connsiteX16" fmla="*/ 5652466 w 11848094"/>
              <a:gd name="connsiteY16" fmla="*/ 0 h 6911498"/>
              <a:gd name="connsiteX17" fmla="*/ 7765788 w 11848094"/>
              <a:gd name="connsiteY17" fmla="*/ 5731697 h 6911498"/>
              <a:gd name="connsiteX18" fmla="*/ 7330874 w 11848094"/>
              <a:gd name="connsiteY18" fmla="*/ 6911371 h 6911498"/>
              <a:gd name="connsiteX19" fmla="*/ 6343906 w 11848094"/>
              <a:gd name="connsiteY19" fmla="*/ 6911371 h 6911498"/>
              <a:gd name="connsiteX20" fmla="*/ 0 w 11848094"/>
              <a:gd name="connsiteY20" fmla="*/ 0 h 6911498"/>
              <a:gd name="connsiteX21" fmla="*/ 670994 w 11848094"/>
              <a:gd name="connsiteY21" fmla="*/ 0 h 6911498"/>
              <a:gd name="connsiteX22" fmla="*/ 2784316 w 11848094"/>
              <a:gd name="connsiteY22" fmla="*/ 5731697 h 6911498"/>
              <a:gd name="connsiteX23" fmla="*/ 2349354 w 11848094"/>
              <a:gd name="connsiteY23" fmla="*/ 6911498 h 6911498"/>
              <a:gd name="connsiteX24" fmla="*/ 1362308 w 11848094"/>
              <a:gd name="connsiteY24" fmla="*/ 6911498 h 6911498"/>
              <a:gd name="connsiteX25" fmla="*/ 0 w 11848094"/>
              <a:gd name="connsiteY25" fmla="*/ 3216806 h 6911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48094" h="6911498">
                <a:moveTo>
                  <a:pt x="7330874" y="6911371"/>
                </a:moveTo>
                <a:lnTo>
                  <a:pt x="7330954" y="6911371"/>
                </a:lnTo>
                <a:lnTo>
                  <a:pt x="7330826" y="6911498"/>
                </a:lnTo>
                <a:close/>
                <a:moveTo>
                  <a:pt x="9890670" y="381"/>
                </a:moveTo>
                <a:lnTo>
                  <a:pt x="11515930" y="381"/>
                </a:lnTo>
                <a:cubicBezTo>
                  <a:pt x="11380132" y="245564"/>
                  <a:pt x="11252464" y="692611"/>
                  <a:pt x="11397534" y="1136735"/>
                </a:cubicBezTo>
                <a:cubicBezTo>
                  <a:pt x="11479472" y="1387636"/>
                  <a:pt x="11618722" y="1588614"/>
                  <a:pt x="11797112" y="1759148"/>
                </a:cubicBezTo>
                <a:lnTo>
                  <a:pt x="11848094" y="1804299"/>
                </a:lnTo>
                <a:lnTo>
                  <a:pt x="11848094" y="4047105"/>
                </a:lnTo>
                <a:lnTo>
                  <a:pt x="11694538" y="3977684"/>
                </a:lnTo>
                <a:cubicBezTo>
                  <a:pt x="11302642" y="3794623"/>
                  <a:pt x="10918874" y="3584248"/>
                  <a:pt x="10584904" y="3307052"/>
                </a:cubicBezTo>
                <a:cubicBezTo>
                  <a:pt x="10239882" y="3020580"/>
                  <a:pt x="9977814" y="2733475"/>
                  <a:pt x="9816862" y="2312726"/>
                </a:cubicBezTo>
                <a:cubicBezTo>
                  <a:pt x="9675602" y="1943553"/>
                  <a:pt x="9623900" y="1543256"/>
                  <a:pt x="9642828" y="1149440"/>
                </a:cubicBezTo>
                <a:cubicBezTo>
                  <a:pt x="9644860" y="1108152"/>
                  <a:pt x="9647528" y="1066737"/>
                  <a:pt x="9650958" y="1025323"/>
                </a:cubicBezTo>
                <a:cubicBezTo>
                  <a:pt x="9680048" y="671395"/>
                  <a:pt x="9743818" y="322422"/>
                  <a:pt x="9890670" y="381"/>
                </a:cubicBezTo>
                <a:close/>
                <a:moveTo>
                  <a:pt x="3795499" y="0"/>
                </a:moveTo>
                <a:lnTo>
                  <a:pt x="5652466" y="0"/>
                </a:lnTo>
                <a:lnTo>
                  <a:pt x="7765788" y="5731697"/>
                </a:lnTo>
                <a:lnTo>
                  <a:pt x="7330874" y="6911371"/>
                </a:lnTo>
                <a:lnTo>
                  <a:pt x="6343906" y="6911371"/>
                </a:lnTo>
                <a:close/>
                <a:moveTo>
                  <a:pt x="0" y="0"/>
                </a:moveTo>
                <a:lnTo>
                  <a:pt x="670994" y="0"/>
                </a:lnTo>
                <a:lnTo>
                  <a:pt x="2784316" y="5731697"/>
                </a:lnTo>
                <a:lnTo>
                  <a:pt x="2349354" y="6911498"/>
                </a:lnTo>
                <a:lnTo>
                  <a:pt x="1362308" y="6911498"/>
                </a:lnTo>
                <a:lnTo>
                  <a:pt x="0" y="3216806"/>
                </a:lnTo>
                <a:close/>
              </a:path>
            </a:pathLst>
          </a:custGeom>
          <a:solidFill>
            <a:srgbClr val="F9423A"/>
          </a:solidFill>
          <a:ln w="12700" cap="flat">
            <a:noFill/>
            <a:prstDash val="solid"/>
            <a:miter/>
          </a:ln>
        </p:spPr>
        <p:txBody>
          <a:bodyPr rtlCol="0" anchor="ctr"/>
          <a:lstStyle/>
          <a:p>
            <a:endParaRPr lang="en-US" sz="900" dirty="0"/>
          </a:p>
        </p:txBody>
      </p:sp>
      <p:sp>
        <p:nvSpPr>
          <p:cNvPr id="29" name="Freeform 28">
            <a:extLst>
              <a:ext uri="{FF2B5EF4-FFF2-40B4-BE49-F238E27FC236}">
                <a16:creationId xmlns:a16="http://schemas.microsoft.com/office/drawing/2014/main" id="{662D7A19-F103-E7F0-71A1-AE5CDCCC0F43}"/>
              </a:ext>
              <a:ext uri="{C183D7F6-B498-43B3-948B-1728B52AA6E4}">
                <adec:decorative xmlns:adec="http://schemas.microsoft.com/office/drawing/2017/decorative" val="1"/>
              </a:ext>
            </a:extLst>
          </p:cNvPr>
          <p:cNvSpPr/>
          <p:nvPr/>
        </p:nvSpPr>
        <p:spPr>
          <a:xfrm>
            <a:off x="6267565" y="3434139"/>
            <a:ext cx="5924436" cy="3423861"/>
          </a:xfrm>
          <a:custGeom>
            <a:avLst/>
            <a:gdLst>
              <a:gd name="connsiteX0" fmla="*/ 0 w 11848100"/>
              <a:gd name="connsiteY0" fmla="*/ 2085131 h 6847721"/>
              <a:gd name="connsiteX1" fmla="*/ 65605 w 11848100"/>
              <a:gd name="connsiteY1" fmla="*/ 2124432 h 6847721"/>
              <a:gd name="connsiteX2" fmla="*/ 1246201 w 11848100"/>
              <a:gd name="connsiteY2" fmla="*/ 2650644 h 6847721"/>
              <a:gd name="connsiteX3" fmla="*/ 2551466 w 11848100"/>
              <a:gd name="connsiteY3" fmla="*/ 3430403 h 6847721"/>
              <a:gd name="connsiteX4" fmla="*/ 3514760 w 11848100"/>
              <a:gd name="connsiteY4" fmla="*/ 5253016 h 6847721"/>
              <a:gd name="connsiteX5" fmla="*/ 3524540 w 11848100"/>
              <a:gd name="connsiteY5" fmla="*/ 5523225 h 6847721"/>
              <a:gd name="connsiteX6" fmla="*/ 3373517 w 11848100"/>
              <a:gd name="connsiteY6" fmla="*/ 6559057 h 6847721"/>
              <a:gd name="connsiteX7" fmla="*/ 3255597 w 11848100"/>
              <a:gd name="connsiteY7" fmla="*/ 6847721 h 6847721"/>
              <a:gd name="connsiteX8" fmla="*/ 1598282 w 11848100"/>
              <a:gd name="connsiteY8" fmla="*/ 6847721 h 6847721"/>
              <a:gd name="connsiteX9" fmla="*/ 1637461 w 11848100"/>
              <a:gd name="connsiteY9" fmla="*/ 6776019 h 6847721"/>
              <a:gd name="connsiteX10" fmla="*/ 1846814 w 11848100"/>
              <a:gd name="connsiteY10" fmla="*/ 5877661 h 6847721"/>
              <a:gd name="connsiteX11" fmla="*/ 180541 w 11848100"/>
              <a:gd name="connsiteY11" fmla="*/ 4293667 h 6847721"/>
              <a:gd name="connsiteX12" fmla="*/ 0 w 11848100"/>
              <a:gd name="connsiteY12" fmla="*/ 4212390 h 6847721"/>
              <a:gd name="connsiteX13" fmla="*/ 10297812 w 11848100"/>
              <a:gd name="connsiteY13" fmla="*/ 129 h 6847721"/>
              <a:gd name="connsiteX14" fmla="*/ 11848100 w 11848100"/>
              <a:gd name="connsiteY14" fmla="*/ 129 h 6847721"/>
              <a:gd name="connsiteX15" fmla="*/ 11848100 w 11848100"/>
              <a:gd name="connsiteY15" fmla="*/ 6847721 h 6847721"/>
              <a:gd name="connsiteX16" fmla="*/ 10325436 w 11848100"/>
              <a:gd name="connsiteY16" fmla="*/ 6847721 h 6847721"/>
              <a:gd name="connsiteX17" fmla="*/ 10422324 w 11848100"/>
              <a:gd name="connsiteY17" fmla="*/ 6731900 h 6847721"/>
              <a:gd name="connsiteX18" fmla="*/ 11516568 w 11848100"/>
              <a:gd name="connsiteY18" fmla="*/ 3442853 h 6847721"/>
              <a:gd name="connsiteX19" fmla="*/ 11516568 w 11848100"/>
              <a:gd name="connsiteY19" fmla="*/ 3438152 h 6847721"/>
              <a:gd name="connsiteX20" fmla="*/ 10297812 w 11848100"/>
              <a:gd name="connsiteY20" fmla="*/ 129 h 6847721"/>
              <a:gd name="connsiteX21" fmla="*/ 5789284 w 11848100"/>
              <a:gd name="connsiteY21" fmla="*/ 0 h 6847721"/>
              <a:gd name="connsiteX22" fmla="*/ 7559488 w 11848100"/>
              <a:gd name="connsiteY22" fmla="*/ 0 h 6847721"/>
              <a:gd name="connsiteX23" fmla="*/ 7559488 w 11848100"/>
              <a:gd name="connsiteY23" fmla="*/ 6847721 h 6847721"/>
              <a:gd name="connsiteX24" fmla="*/ 5789284 w 11848100"/>
              <a:gd name="connsiteY24" fmla="*/ 6847721 h 6847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848100" h="6847721">
                <a:moveTo>
                  <a:pt x="0" y="2085131"/>
                </a:moveTo>
                <a:lnTo>
                  <a:pt x="65605" y="2124432"/>
                </a:lnTo>
                <a:cubicBezTo>
                  <a:pt x="440739" y="2333927"/>
                  <a:pt x="858496" y="2470013"/>
                  <a:pt x="1246201" y="2650644"/>
                </a:cubicBezTo>
                <a:cubicBezTo>
                  <a:pt x="1710634" y="2866990"/>
                  <a:pt x="2162999" y="3093118"/>
                  <a:pt x="2551466" y="3430403"/>
                </a:cubicBezTo>
                <a:cubicBezTo>
                  <a:pt x="3115874" y="3920516"/>
                  <a:pt x="3458864" y="4501841"/>
                  <a:pt x="3514760" y="5253016"/>
                </a:cubicBezTo>
                <a:cubicBezTo>
                  <a:pt x="3521492" y="5342831"/>
                  <a:pt x="3524540" y="5433029"/>
                  <a:pt x="3524540" y="5523225"/>
                </a:cubicBezTo>
                <a:cubicBezTo>
                  <a:pt x="3524540" y="5876042"/>
                  <a:pt x="3482952" y="6226714"/>
                  <a:pt x="3373517" y="6559057"/>
                </a:cubicBezTo>
                <a:lnTo>
                  <a:pt x="3255597" y="6847721"/>
                </a:lnTo>
                <a:lnTo>
                  <a:pt x="1598282" y="6847721"/>
                </a:lnTo>
                <a:lnTo>
                  <a:pt x="1637461" y="6776019"/>
                </a:lnTo>
                <a:cubicBezTo>
                  <a:pt x="1771299" y="6512319"/>
                  <a:pt x="1867266" y="6183902"/>
                  <a:pt x="1846814" y="5877661"/>
                </a:cubicBezTo>
                <a:cubicBezTo>
                  <a:pt x="1795795" y="5118785"/>
                  <a:pt x="978369" y="4660743"/>
                  <a:pt x="180541" y="4293667"/>
                </a:cubicBezTo>
                <a:lnTo>
                  <a:pt x="0" y="4212390"/>
                </a:lnTo>
                <a:close/>
                <a:moveTo>
                  <a:pt x="10297812" y="129"/>
                </a:moveTo>
                <a:lnTo>
                  <a:pt x="11848100" y="129"/>
                </a:lnTo>
                <a:lnTo>
                  <a:pt x="11848100" y="6847721"/>
                </a:lnTo>
                <a:lnTo>
                  <a:pt x="10325436" y="6847721"/>
                </a:lnTo>
                <a:lnTo>
                  <a:pt x="10422324" y="6731900"/>
                </a:lnTo>
                <a:cubicBezTo>
                  <a:pt x="11050988" y="5943926"/>
                  <a:pt x="11516568" y="4798904"/>
                  <a:pt x="11516568" y="3442853"/>
                </a:cubicBezTo>
                <a:lnTo>
                  <a:pt x="11516568" y="3438152"/>
                </a:lnTo>
                <a:cubicBezTo>
                  <a:pt x="11516568" y="1994113"/>
                  <a:pt x="10988620" y="789287"/>
                  <a:pt x="10297812" y="129"/>
                </a:cubicBezTo>
                <a:close/>
                <a:moveTo>
                  <a:pt x="5789284" y="0"/>
                </a:moveTo>
                <a:lnTo>
                  <a:pt x="7559488" y="0"/>
                </a:lnTo>
                <a:lnTo>
                  <a:pt x="7559488" y="6847721"/>
                </a:lnTo>
                <a:lnTo>
                  <a:pt x="5789284" y="6847721"/>
                </a:lnTo>
                <a:close/>
              </a:path>
            </a:pathLst>
          </a:custGeom>
          <a:solidFill>
            <a:srgbClr val="EFF1F4"/>
          </a:solidFill>
          <a:ln w="12700" cap="flat">
            <a:noFill/>
            <a:prstDash val="solid"/>
            <a:miter/>
          </a:ln>
        </p:spPr>
        <p:txBody>
          <a:bodyPr rtlCol="0" anchor="ctr"/>
          <a:lstStyle/>
          <a:p>
            <a:endParaRPr lang="en-US" sz="900" dirty="0"/>
          </a:p>
        </p:txBody>
      </p:sp>
      <p:sp>
        <p:nvSpPr>
          <p:cNvPr id="40" name="Picture Placeholder 39">
            <a:extLst>
              <a:ext uri="{FF2B5EF4-FFF2-40B4-BE49-F238E27FC236}">
                <a16:creationId xmlns:a16="http://schemas.microsoft.com/office/drawing/2014/main" id="{CFFF592A-5D48-01A8-3F5E-838FD41069A1}"/>
              </a:ext>
            </a:extLst>
          </p:cNvPr>
          <p:cNvSpPr>
            <a:spLocks noGrp="1"/>
          </p:cNvSpPr>
          <p:nvPr>
            <p:ph type="pic" sz="quarter" idx="11"/>
          </p:nvPr>
        </p:nvSpPr>
        <p:spPr>
          <a:xfrm>
            <a:off x="7263586" y="1713053"/>
            <a:ext cx="3935649" cy="3773347"/>
          </a:xfrm>
          <a:solidFill>
            <a:schemeClr val="bg1"/>
          </a:solidFill>
        </p:spPr>
        <p:txBody>
          <a:bodyPr anchor="ctr"/>
          <a:lstStyle>
            <a:lvl1pPr algn="ctr">
              <a:defRPr>
                <a:solidFill>
                  <a:schemeClr val="bg1"/>
                </a:solidFill>
              </a:defRPr>
            </a:lvl1pPr>
          </a:lstStyle>
          <a:p>
            <a:r>
              <a:rPr lang="en-US"/>
              <a:t>Click icon to add picture</a:t>
            </a:r>
            <a:endParaRPr lang="en-US" dirty="0"/>
          </a:p>
        </p:txBody>
      </p:sp>
      <p:sp>
        <p:nvSpPr>
          <p:cNvPr id="42" name="Text Placeholder 9">
            <a:extLst>
              <a:ext uri="{FF2B5EF4-FFF2-40B4-BE49-F238E27FC236}">
                <a16:creationId xmlns:a16="http://schemas.microsoft.com/office/drawing/2014/main" id="{217747AB-0152-84D3-BDA3-208107FE7A50}"/>
              </a:ext>
            </a:extLst>
          </p:cNvPr>
          <p:cNvSpPr>
            <a:spLocks noGrp="1"/>
          </p:cNvSpPr>
          <p:nvPr>
            <p:ph type="body" sz="quarter" idx="14"/>
          </p:nvPr>
        </p:nvSpPr>
        <p:spPr>
          <a:xfrm>
            <a:off x="7430109" y="4969790"/>
            <a:ext cx="3692962" cy="436402"/>
          </a:xfrm>
        </p:spPr>
        <p:txBody>
          <a:bodyPr>
            <a:spAutoFit/>
          </a:bodyPr>
          <a:lstStyle>
            <a:lvl1pPr marL="0" indent="0">
              <a:lnSpc>
                <a:spcPct val="100000"/>
              </a:lnSpc>
              <a:spcBef>
                <a:spcPts val="0"/>
              </a:spcBef>
              <a:spcAft>
                <a:spcPts val="0"/>
              </a:spcAft>
              <a:buNone/>
              <a:defRPr cap="none" baseline="0"/>
            </a:lvl1pPr>
            <a:lvl2pPr marL="0" indent="0">
              <a:spcBef>
                <a:spcPts val="0"/>
              </a:spcBef>
              <a:spcAft>
                <a:spcPts val="0"/>
              </a:spcAft>
              <a:buNone/>
              <a:defRPr>
                <a:solidFill>
                  <a:schemeClr val="tx1"/>
                </a:solidFill>
              </a:defRPr>
            </a:lvl2pPr>
            <a:lvl3pPr marL="135000" indent="-135000">
              <a:spcBef>
                <a:spcPts val="0"/>
              </a:spcBef>
              <a:spcAft>
                <a:spcPts val="0"/>
              </a:spcAft>
              <a:buFont typeface="Arial" panose="020B0604020202020204" pitchFamily="34" charset="0"/>
              <a:buChar char="•"/>
              <a:defRPr>
                <a:solidFill>
                  <a:schemeClr val="bg1"/>
                </a:solidFill>
              </a:defRPr>
            </a:lvl3pPr>
            <a:lvl4pPr>
              <a:spcBef>
                <a:spcPts val="0"/>
              </a:spcBef>
              <a:spcAft>
                <a:spcPts val="0"/>
              </a:spcAft>
              <a:defRPr>
                <a:solidFill>
                  <a:schemeClr val="bg1"/>
                </a:solidFill>
              </a:defRPr>
            </a:lvl4pPr>
            <a:lvl5pPr>
              <a:spcBef>
                <a:spcPts val="0"/>
              </a:spcBef>
              <a:spcAft>
                <a:spcPts val="0"/>
              </a:spcAft>
              <a:defRPr>
                <a:solidFill>
                  <a:schemeClr val="bg1"/>
                </a:solidFill>
              </a:defRPr>
            </a:lvl5pPr>
          </a:lstStyle>
          <a:p>
            <a:pPr lvl="0"/>
            <a:r>
              <a:rPr lang="en-US"/>
              <a:t>Click to edit Master text styles</a:t>
            </a:r>
          </a:p>
          <a:p>
            <a:pPr lvl="1"/>
            <a:r>
              <a:rPr lang="en-US"/>
              <a:t>Second level</a:t>
            </a:r>
          </a:p>
        </p:txBody>
      </p:sp>
      <p:sp>
        <p:nvSpPr>
          <p:cNvPr id="2" name="Freeform 26">
            <a:extLst>
              <a:ext uri="{FF2B5EF4-FFF2-40B4-BE49-F238E27FC236}">
                <a16:creationId xmlns:a16="http://schemas.microsoft.com/office/drawing/2014/main" id="{284AE56D-313B-F96B-6518-F7ADEC63D76D}"/>
              </a:ext>
              <a:ext uri="{C183D7F6-B498-43B3-948B-1728B52AA6E4}">
                <adec:decorative xmlns:adec="http://schemas.microsoft.com/office/drawing/2017/decorative" val="1"/>
              </a:ext>
            </a:extLst>
          </p:cNvPr>
          <p:cNvSpPr/>
          <p:nvPr userDrawn="1"/>
        </p:nvSpPr>
        <p:spPr>
          <a:xfrm>
            <a:off x="6267565" y="494"/>
            <a:ext cx="5924433" cy="3455749"/>
          </a:xfrm>
          <a:custGeom>
            <a:avLst/>
            <a:gdLst>
              <a:gd name="connsiteX0" fmla="*/ 7330874 w 11848094"/>
              <a:gd name="connsiteY0" fmla="*/ 6911371 h 6911498"/>
              <a:gd name="connsiteX1" fmla="*/ 7330954 w 11848094"/>
              <a:gd name="connsiteY1" fmla="*/ 6911371 h 6911498"/>
              <a:gd name="connsiteX2" fmla="*/ 7330826 w 11848094"/>
              <a:gd name="connsiteY2" fmla="*/ 6911498 h 6911498"/>
              <a:gd name="connsiteX3" fmla="*/ 9890670 w 11848094"/>
              <a:gd name="connsiteY3" fmla="*/ 381 h 6911498"/>
              <a:gd name="connsiteX4" fmla="*/ 11515930 w 11848094"/>
              <a:gd name="connsiteY4" fmla="*/ 381 h 6911498"/>
              <a:gd name="connsiteX5" fmla="*/ 11397534 w 11848094"/>
              <a:gd name="connsiteY5" fmla="*/ 1136735 h 6911498"/>
              <a:gd name="connsiteX6" fmla="*/ 11797112 w 11848094"/>
              <a:gd name="connsiteY6" fmla="*/ 1759148 h 6911498"/>
              <a:gd name="connsiteX7" fmla="*/ 11848094 w 11848094"/>
              <a:gd name="connsiteY7" fmla="*/ 1804299 h 6911498"/>
              <a:gd name="connsiteX8" fmla="*/ 11848094 w 11848094"/>
              <a:gd name="connsiteY8" fmla="*/ 4047105 h 6911498"/>
              <a:gd name="connsiteX9" fmla="*/ 11694538 w 11848094"/>
              <a:gd name="connsiteY9" fmla="*/ 3977684 h 6911498"/>
              <a:gd name="connsiteX10" fmla="*/ 10584904 w 11848094"/>
              <a:gd name="connsiteY10" fmla="*/ 3307052 h 6911498"/>
              <a:gd name="connsiteX11" fmla="*/ 9816862 w 11848094"/>
              <a:gd name="connsiteY11" fmla="*/ 2312726 h 6911498"/>
              <a:gd name="connsiteX12" fmla="*/ 9642828 w 11848094"/>
              <a:gd name="connsiteY12" fmla="*/ 1149440 h 6911498"/>
              <a:gd name="connsiteX13" fmla="*/ 9650958 w 11848094"/>
              <a:gd name="connsiteY13" fmla="*/ 1025323 h 6911498"/>
              <a:gd name="connsiteX14" fmla="*/ 9890670 w 11848094"/>
              <a:gd name="connsiteY14" fmla="*/ 381 h 6911498"/>
              <a:gd name="connsiteX15" fmla="*/ 3795499 w 11848094"/>
              <a:gd name="connsiteY15" fmla="*/ 0 h 6911498"/>
              <a:gd name="connsiteX16" fmla="*/ 5652466 w 11848094"/>
              <a:gd name="connsiteY16" fmla="*/ 0 h 6911498"/>
              <a:gd name="connsiteX17" fmla="*/ 7765788 w 11848094"/>
              <a:gd name="connsiteY17" fmla="*/ 5731697 h 6911498"/>
              <a:gd name="connsiteX18" fmla="*/ 7330874 w 11848094"/>
              <a:gd name="connsiteY18" fmla="*/ 6911371 h 6911498"/>
              <a:gd name="connsiteX19" fmla="*/ 6343906 w 11848094"/>
              <a:gd name="connsiteY19" fmla="*/ 6911371 h 6911498"/>
              <a:gd name="connsiteX20" fmla="*/ 0 w 11848094"/>
              <a:gd name="connsiteY20" fmla="*/ 0 h 6911498"/>
              <a:gd name="connsiteX21" fmla="*/ 670994 w 11848094"/>
              <a:gd name="connsiteY21" fmla="*/ 0 h 6911498"/>
              <a:gd name="connsiteX22" fmla="*/ 2784316 w 11848094"/>
              <a:gd name="connsiteY22" fmla="*/ 5731697 h 6911498"/>
              <a:gd name="connsiteX23" fmla="*/ 2349354 w 11848094"/>
              <a:gd name="connsiteY23" fmla="*/ 6911498 h 6911498"/>
              <a:gd name="connsiteX24" fmla="*/ 1362308 w 11848094"/>
              <a:gd name="connsiteY24" fmla="*/ 6911498 h 6911498"/>
              <a:gd name="connsiteX25" fmla="*/ 0 w 11848094"/>
              <a:gd name="connsiteY25" fmla="*/ 3216806 h 6911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48094" h="6911498">
                <a:moveTo>
                  <a:pt x="7330874" y="6911371"/>
                </a:moveTo>
                <a:lnTo>
                  <a:pt x="7330954" y="6911371"/>
                </a:lnTo>
                <a:lnTo>
                  <a:pt x="7330826" y="6911498"/>
                </a:lnTo>
                <a:close/>
                <a:moveTo>
                  <a:pt x="9890670" y="381"/>
                </a:moveTo>
                <a:lnTo>
                  <a:pt x="11515930" y="381"/>
                </a:lnTo>
                <a:cubicBezTo>
                  <a:pt x="11380132" y="245564"/>
                  <a:pt x="11252464" y="692611"/>
                  <a:pt x="11397534" y="1136735"/>
                </a:cubicBezTo>
                <a:cubicBezTo>
                  <a:pt x="11479472" y="1387636"/>
                  <a:pt x="11618722" y="1588614"/>
                  <a:pt x="11797112" y="1759148"/>
                </a:cubicBezTo>
                <a:lnTo>
                  <a:pt x="11848094" y="1804299"/>
                </a:lnTo>
                <a:lnTo>
                  <a:pt x="11848094" y="4047105"/>
                </a:lnTo>
                <a:lnTo>
                  <a:pt x="11694538" y="3977684"/>
                </a:lnTo>
                <a:cubicBezTo>
                  <a:pt x="11302642" y="3794623"/>
                  <a:pt x="10918874" y="3584248"/>
                  <a:pt x="10584904" y="3307052"/>
                </a:cubicBezTo>
                <a:cubicBezTo>
                  <a:pt x="10239882" y="3020580"/>
                  <a:pt x="9977814" y="2733475"/>
                  <a:pt x="9816862" y="2312726"/>
                </a:cubicBezTo>
                <a:cubicBezTo>
                  <a:pt x="9675602" y="1943553"/>
                  <a:pt x="9623900" y="1543256"/>
                  <a:pt x="9642828" y="1149440"/>
                </a:cubicBezTo>
                <a:cubicBezTo>
                  <a:pt x="9644860" y="1108152"/>
                  <a:pt x="9647528" y="1066737"/>
                  <a:pt x="9650958" y="1025323"/>
                </a:cubicBezTo>
                <a:cubicBezTo>
                  <a:pt x="9680048" y="671395"/>
                  <a:pt x="9743818" y="322422"/>
                  <a:pt x="9890670" y="381"/>
                </a:cubicBezTo>
                <a:close/>
                <a:moveTo>
                  <a:pt x="3795499" y="0"/>
                </a:moveTo>
                <a:lnTo>
                  <a:pt x="5652466" y="0"/>
                </a:lnTo>
                <a:lnTo>
                  <a:pt x="7765788" y="5731697"/>
                </a:lnTo>
                <a:lnTo>
                  <a:pt x="7330874" y="6911371"/>
                </a:lnTo>
                <a:lnTo>
                  <a:pt x="6343906" y="6911371"/>
                </a:lnTo>
                <a:close/>
                <a:moveTo>
                  <a:pt x="0" y="0"/>
                </a:moveTo>
                <a:lnTo>
                  <a:pt x="670994" y="0"/>
                </a:lnTo>
                <a:lnTo>
                  <a:pt x="2784316" y="5731697"/>
                </a:lnTo>
                <a:lnTo>
                  <a:pt x="2349354" y="6911498"/>
                </a:lnTo>
                <a:lnTo>
                  <a:pt x="1362308" y="6911498"/>
                </a:lnTo>
                <a:lnTo>
                  <a:pt x="0" y="3216806"/>
                </a:lnTo>
                <a:close/>
              </a:path>
            </a:pathLst>
          </a:custGeom>
          <a:solidFill>
            <a:srgbClr val="F9423A"/>
          </a:solidFill>
          <a:ln w="12700" cap="flat">
            <a:noFill/>
            <a:prstDash val="solid"/>
            <a:miter/>
          </a:ln>
        </p:spPr>
        <p:txBody>
          <a:bodyPr rtlCol="0" anchor="ctr"/>
          <a:lstStyle/>
          <a:p>
            <a:endParaRPr lang="en-US" sz="900" dirty="0"/>
          </a:p>
        </p:txBody>
      </p:sp>
      <p:sp>
        <p:nvSpPr>
          <p:cNvPr id="3" name="Freeform 28">
            <a:extLst>
              <a:ext uri="{FF2B5EF4-FFF2-40B4-BE49-F238E27FC236}">
                <a16:creationId xmlns:a16="http://schemas.microsoft.com/office/drawing/2014/main" id="{75FDD79E-5158-1071-6B1B-D6A734DBD621}"/>
              </a:ext>
              <a:ext uri="{C183D7F6-B498-43B3-948B-1728B52AA6E4}">
                <adec:decorative xmlns:adec="http://schemas.microsoft.com/office/drawing/2017/decorative" val="1"/>
              </a:ext>
            </a:extLst>
          </p:cNvPr>
          <p:cNvSpPr/>
          <p:nvPr userDrawn="1"/>
        </p:nvSpPr>
        <p:spPr>
          <a:xfrm>
            <a:off x="6267565" y="3434139"/>
            <a:ext cx="5924436" cy="3423861"/>
          </a:xfrm>
          <a:custGeom>
            <a:avLst/>
            <a:gdLst>
              <a:gd name="connsiteX0" fmla="*/ 0 w 11848100"/>
              <a:gd name="connsiteY0" fmla="*/ 2085131 h 6847721"/>
              <a:gd name="connsiteX1" fmla="*/ 65605 w 11848100"/>
              <a:gd name="connsiteY1" fmla="*/ 2124432 h 6847721"/>
              <a:gd name="connsiteX2" fmla="*/ 1246201 w 11848100"/>
              <a:gd name="connsiteY2" fmla="*/ 2650644 h 6847721"/>
              <a:gd name="connsiteX3" fmla="*/ 2551466 w 11848100"/>
              <a:gd name="connsiteY3" fmla="*/ 3430403 h 6847721"/>
              <a:gd name="connsiteX4" fmla="*/ 3514760 w 11848100"/>
              <a:gd name="connsiteY4" fmla="*/ 5253016 h 6847721"/>
              <a:gd name="connsiteX5" fmla="*/ 3524540 w 11848100"/>
              <a:gd name="connsiteY5" fmla="*/ 5523225 h 6847721"/>
              <a:gd name="connsiteX6" fmla="*/ 3373517 w 11848100"/>
              <a:gd name="connsiteY6" fmla="*/ 6559057 h 6847721"/>
              <a:gd name="connsiteX7" fmla="*/ 3255597 w 11848100"/>
              <a:gd name="connsiteY7" fmla="*/ 6847721 h 6847721"/>
              <a:gd name="connsiteX8" fmla="*/ 1598282 w 11848100"/>
              <a:gd name="connsiteY8" fmla="*/ 6847721 h 6847721"/>
              <a:gd name="connsiteX9" fmla="*/ 1637461 w 11848100"/>
              <a:gd name="connsiteY9" fmla="*/ 6776019 h 6847721"/>
              <a:gd name="connsiteX10" fmla="*/ 1846814 w 11848100"/>
              <a:gd name="connsiteY10" fmla="*/ 5877661 h 6847721"/>
              <a:gd name="connsiteX11" fmla="*/ 180541 w 11848100"/>
              <a:gd name="connsiteY11" fmla="*/ 4293667 h 6847721"/>
              <a:gd name="connsiteX12" fmla="*/ 0 w 11848100"/>
              <a:gd name="connsiteY12" fmla="*/ 4212390 h 6847721"/>
              <a:gd name="connsiteX13" fmla="*/ 10297812 w 11848100"/>
              <a:gd name="connsiteY13" fmla="*/ 129 h 6847721"/>
              <a:gd name="connsiteX14" fmla="*/ 11848100 w 11848100"/>
              <a:gd name="connsiteY14" fmla="*/ 129 h 6847721"/>
              <a:gd name="connsiteX15" fmla="*/ 11848100 w 11848100"/>
              <a:gd name="connsiteY15" fmla="*/ 6847721 h 6847721"/>
              <a:gd name="connsiteX16" fmla="*/ 10325436 w 11848100"/>
              <a:gd name="connsiteY16" fmla="*/ 6847721 h 6847721"/>
              <a:gd name="connsiteX17" fmla="*/ 10422324 w 11848100"/>
              <a:gd name="connsiteY17" fmla="*/ 6731900 h 6847721"/>
              <a:gd name="connsiteX18" fmla="*/ 11516568 w 11848100"/>
              <a:gd name="connsiteY18" fmla="*/ 3442853 h 6847721"/>
              <a:gd name="connsiteX19" fmla="*/ 11516568 w 11848100"/>
              <a:gd name="connsiteY19" fmla="*/ 3438152 h 6847721"/>
              <a:gd name="connsiteX20" fmla="*/ 10297812 w 11848100"/>
              <a:gd name="connsiteY20" fmla="*/ 129 h 6847721"/>
              <a:gd name="connsiteX21" fmla="*/ 5789284 w 11848100"/>
              <a:gd name="connsiteY21" fmla="*/ 0 h 6847721"/>
              <a:gd name="connsiteX22" fmla="*/ 7559488 w 11848100"/>
              <a:gd name="connsiteY22" fmla="*/ 0 h 6847721"/>
              <a:gd name="connsiteX23" fmla="*/ 7559488 w 11848100"/>
              <a:gd name="connsiteY23" fmla="*/ 6847721 h 6847721"/>
              <a:gd name="connsiteX24" fmla="*/ 5789284 w 11848100"/>
              <a:gd name="connsiteY24" fmla="*/ 6847721 h 6847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848100" h="6847721">
                <a:moveTo>
                  <a:pt x="0" y="2085131"/>
                </a:moveTo>
                <a:lnTo>
                  <a:pt x="65605" y="2124432"/>
                </a:lnTo>
                <a:cubicBezTo>
                  <a:pt x="440739" y="2333927"/>
                  <a:pt x="858496" y="2470013"/>
                  <a:pt x="1246201" y="2650644"/>
                </a:cubicBezTo>
                <a:cubicBezTo>
                  <a:pt x="1710634" y="2866990"/>
                  <a:pt x="2162999" y="3093118"/>
                  <a:pt x="2551466" y="3430403"/>
                </a:cubicBezTo>
                <a:cubicBezTo>
                  <a:pt x="3115874" y="3920516"/>
                  <a:pt x="3458864" y="4501841"/>
                  <a:pt x="3514760" y="5253016"/>
                </a:cubicBezTo>
                <a:cubicBezTo>
                  <a:pt x="3521492" y="5342831"/>
                  <a:pt x="3524540" y="5433029"/>
                  <a:pt x="3524540" y="5523225"/>
                </a:cubicBezTo>
                <a:cubicBezTo>
                  <a:pt x="3524540" y="5876042"/>
                  <a:pt x="3482952" y="6226714"/>
                  <a:pt x="3373517" y="6559057"/>
                </a:cubicBezTo>
                <a:lnTo>
                  <a:pt x="3255597" y="6847721"/>
                </a:lnTo>
                <a:lnTo>
                  <a:pt x="1598282" y="6847721"/>
                </a:lnTo>
                <a:lnTo>
                  <a:pt x="1637461" y="6776019"/>
                </a:lnTo>
                <a:cubicBezTo>
                  <a:pt x="1771299" y="6512319"/>
                  <a:pt x="1867266" y="6183902"/>
                  <a:pt x="1846814" y="5877661"/>
                </a:cubicBezTo>
                <a:cubicBezTo>
                  <a:pt x="1795795" y="5118785"/>
                  <a:pt x="978369" y="4660743"/>
                  <a:pt x="180541" y="4293667"/>
                </a:cubicBezTo>
                <a:lnTo>
                  <a:pt x="0" y="4212390"/>
                </a:lnTo>
                <a:close/>
                <a:moveTo>
                  <a:pt x="10297812" y="129"/>
                </a:moveTo>
                <a:lnTo>
                  <a:pt x="11848100" y="129"/>
                </a:lnTo>
                <a:lnTo>
                  <a:pt x="11848100" y="6847721"/>
                </a:lnTo>
                <a:lnTo>
                  <a:pt x="10325436" y="6847721"/>
                </a:lnTo>
                <a:lnTo>
                  <a:pt x="10422324" y="6731900"/>
                </a:lnTo>
                <a:cubicBezTo>
                  <a:pt x="11050988" y="5943926"/>
                  <a:pt x="11516568" y="4798904"/>
                  <a:pt x="11516568" y="3442853"/>
                </a:cubicBezTo>
                <a:lnTo>
                  <a:pt x="11516568" y="3438152"/>
                </a:lnTo>
                <a:cubicBezTo>
                  <a:pt x="11516568" y="1994113"/>
                  <a:pt x="10988620" y="789287"/>
                  <a:pt x="10297812" y="129"/>
                </a:cubicBezTo>
                <a:close/>
                <a:moveTo>
                  <a:pt x="5789284" y="0"/>
                </a:moveTo>
                <a:lnTo>
                  <a:pt x="7559488" y="0"/>
                </a:lnTo>
                <a:lnTo>
                  <a:pt x="7559488" y="6847721"/>
                </a:lnTo>
                <a:lnTo>
                  <a:pt x="5789284" y="6847721"/>
                </a:lnTo>
                <a:close/>
              </a:path>
            </a:pathLst>
          </a:custGeom>
          <a:solidFill>
            <a:srgbClr val="EFF1F4"/>
          </a:solidFill>
          <a:ln w="12700" cap="flat">
            <a:noFill/>
            <a:prstDash val="solid"/>
            <a:miter/>
          </a:ln>
        </p:spPr>
        <p:txBody>
          <a:bodyPr rtlCol="0" anchor="ctr"/>
          <a:lstStyle/>
          <a:p>
            <a:endParaRPr lang="en-US" sz="900" dirty="0"/>
          </a:p>
        </p:txBody>
      </p:sp>
    </p:spTree>
    <p:extLst>
      <p:ext uri="{BB962C8B-B14F-4D97-AF65-F5344CB8AC3E}">
        <p14:creationId xmlns:p14="http://schemas.microsoft.com/office/powerpoint/2010/main" val="302587554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roject 2_Dark">
    <p:bg>
      <p:bgRef idx="1001">
        <a:schemeClr val="bg1"/>
      </p:bgRef>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F3F7784C-DEBA-3468-B59B-5DAD73E6AE80}"/>
              </a:ext>
            </a:extLst>
          </p:cNvPr>
          <p:cNvSpPr>
            <a:spLocks noGrp="1"/>
          </p:cNvSpPr>
          <p:nvPr>
            <p:ph type="pic" sz="quarter" idx="17"/>
          </p:nvPr>
        </p:nvSpPr>
        <p:spPr>
          <a:xfrm>
            <a:off x="0" y="1030288"/>
            <a:ext cx="3947576" cy="4452937"/>
          </a:xfrm>
        </p:spPr>
        <p:txBody>
          <a:bodyPr/>
          <a:lstStyle>
            <a:lvl1pPr algn="ctr">
              <a:defRPr>
                <a:solidFill>
                  <a:schemeClr val="tx1"/>
                </a:solidFill>
              </a:defRPr>
            </a:lvl1pPr>
          </a:lstStyle>
          <a:p>
            <a:r>
              <a:rPr lang="en-US"/>
              <a:t>Click icon to add picture</a:t>
            </a:r>
            <a:endParaRPr lang="en-US" dirty="0"/>
          </a:p>
        </p:txBody>
      </p:sp>
      <p:sp>
        <p:nvSpPr>
          <p:cNvPr id="2" name="Text Placeholder 9">
            <a:extLst>
              <a:ext uri="{FF2B5EF4-FFF2-40B4-BE49-F238E27FC236}">
                <a16:creationId xmlns:a16="http://schemas.microsoft.com/office/drawing/2014/main" id="{4A56565E-D28B-6BA5-8D1F-DD8A4381EEBB}"/>
              </a:ext>
            </a:extLst>
          </p:cNvPr>
          <p:cNvSpPr>
            <a:spLocks noGrp="1"/>
          </p:cNvSpPr>
          <p:nvPr>
            <p:ph type="body" sz="quarter" idx="16"/>
          </p:nvPr>
        </p:nvSpPr>
        <p:spPr>
          <a:xfrm>
            <a:off x="340153" y="5622925"/>
            <a:ext cx="2966609" cy="684212"/>
          </a:xfrm>
        </p:spPr>
        <p:txBody>
          <a:bodyPr>
            <a:noAutofit/>
          </a:bodyPr>
          <a:lstStyle>
            <a:lvl1pPr marL="0" indent="0">
              <a:lnSpc>
                <a:spcPct val="100000"/>
              </a:lnSpc>
              <a:spcBef>
                <a:spcPts val="0"/>
              </a:spcBef>
              <a:spcAft>
                <a:spcPts val="0"/>
              </a:spcAft>
              <a:buNone/>
              <a:defRPr cap="none" baseline="0"/>
            </a:lvl1pPr>
            <a:lvl2pPr marL="0" indent="0">
              <a:spcBef>
                <a:spcPts val="0"/>
              </a:spcBef>
              <a:spcAft>
                <a:spcPts val="0"/>
              </a:spcAft>
              <a:buNone/>
              <a:defRPr>
                <a:solidFill>
                  <a:schemeClr val="tx1"/>
                </a:solidFill>
              </a:defRPr>
            </a:lvl2pPr>
            <a:lvl3pPr marL="135000" indent="-135000">
              <a:spcBef>
                <a:spcPts val="0"/>
              </a:spcBef>
              <a:spcAft>
                <a:spcPts val="0"/>
              </a:spcAft>
              <a:buFont typeface="Arial" panose="020B0604020202020204" pitchFamily="34" charset="0"/>
              <a:buChar char="•"/>
              <a:defRPr>
                <a:solidFill>
                  <a:schemeClr val="bg1"/>
                </a:solidFill>
              </a:defRPr>
            </a:lvl3pPr>
            <a:lvl4pPr>
              <a:spcBef>
                <a:spcPts val="0"/>
              </a:spcBef>
              <a:spcAft>
                <a:spcPts val="0"/>
              </a:spcAft>
              <a:defRPr>
                <a:solidFill>
                  <a:schemeClr val="bg1"/>
                </a:solidFill>
              </a:defRPr>
            </a:lvl4pPr>
            <a:lvl5pPr>
              <a:spcBef>
                <a:spcPts val="0"/>
              </a:spcBef>
              <a:spcAft>
                <a:spcPts val="0"/>
              </a:spcAft>
              <a:defRPr>
                <a:solidFill>
                  <a:schemeClr val="bg1"/>
                </a:solidFill>
              </a:defRPr>
            </a:lvl5pPr>
          </a:lstStyle>
          <a:p>
            <a:pPr lvl="0"/>
            <a:r>
              <a:rPr lang="en-US"/>
              <a:t>Click to edit Master text styles</a:t>
            </a:r>
          </a:p>
          <a:p>
            <a:pPr lvl="1"/>
            <a:r>
              <a:rPr lang="en-US"/>
              <a:t>Second level</a:t>
            </a:r>
          </a:p>
        </p:txBody>
      </p:sp>
      <p:sp>
        <p:nvSpPr>
          <p:cNvPr id="14" name="Picture Placeholder 11">
            <a:extLst>
              <a:ext uri="{FF2B5EF4-FFF2-40B4-BE49-F238E27FC236}">
                <a16:creationId xmlns:a16="http://schemas.microsoft.com/office/drawing/2014/main" id="{D5C224D8-52CC-92CA-83E8-7FD1E0C473EE}"/>
              </a:ext>
            </a:extLst>
          </p:cNvPr>
          <p:cNvSpPr>
            <a:spLocks noGrp="1"/>
          </p:cNvSpPr>
          <p:nvPr>
            <p:ph type="pic" sz="quarter" idx="18"/>
          </p:nvPr>
        </p:nvSpPr>
        <p:spPr>
          <a:xfrm>
            <a:off x="4294187" y="1030288"/>
            <a:ext cx="3602563" cy="4452937"/>
          </a:xfrm>
        </p:spPr>
        <p:txBody>
          <a:bodyPr/>
          <a:lstStyle>
            <a:lvl1pPr algn="ctr">
              <a:defRPr>
                <a:solidFill>
                  <a:schemeClr val="tx1"/>
                </a:solidFill>
              </a:defRPr>
            </a:lvl1pPr>
          </a:lstStyle>
          <a:p>
            <a:r>
              <a:rPr lang="en-US"/>
              <a:t>Click icon to add picture</a:t>
            </a:r>
            <a:endParaRPr lang="en-US" dirty="0"/>
          </a:p>
        </p:txBody>
      </p:sp>
      <p:sp>
        <p:nvSpPr>
          <p:cNvPr id="16" name="Text Placeholder 9">
            <a:extLst>
              <a:ext uri="{FF2B5EF4-FFF2-40B4-BE49-F238E27FC236}">
                <a16:creationId xmlns:a16="http://schemas.microsoft.com/office/drawing/2014/main" id="{FC23AFCB-BF0A-06E9-AD94-1AB0286FF4B9}"/>
              </a:ext>
            </a:extLst>
          </p:cNvPr>
          <p:cNvSpPr>
            <a:spLocks noGrp="1"/>
          </p:cNvSpPr>
          <p:nvPr>
            <p:ph type="body" sz="quarter" idx="20"/>
          </p:nvPr>
        </p:nvSpPr>
        <p:spPr>
          <a:xfrm>
            <a:off x="4295777" y="5622925"/>
            <a:ext cx="2966609" cy="684212"/>
          </a:xfrm>
        </p:spPr>
        <p:txBody>
          <a:bodyPr>
            <a:noAutofit/>
          </a:bodyPr>
          <a:lstStyle>
            <a:lvl1pPr marL="0" indent="0">
              <a:lnSpc>
                <a:spcPct val="100000"/>
              </a:lnSpc>
              <a:spcBef>
                <a:spcPts val="0"/>
              </a:spcBef>
              <a:spcAft>
                <a:spcPts val="0"/>
              </a:spcAft>
              <a:buNone/>
              <a:defRPr cap="none" baseline="0"/>
            </a:lvl1pPr>
            <a:lvl2pPr marL="0" indent="0">
              <a:spcBef>
                <a:spcPts val="0"/>
              </a:spcBef>
              <a:spcAft>
                <a:spcPts val="0"/>
              </a:spcAft>
              <a:buNone/>
              <a:defRPr>
                <a:solidFill>
                  <a:schemeClr val="tx1"/>
                </a:solidFill>
              </a:defRPr>
            </a:lvl2pPr>
            <a:lvl3pPr marL="135000" indent="-135000">
              <a:spcBef>
                <a:spcPts val="0"/>
              </a:spcBef>
              <a:spcAft>
                <a:spcPts val="0"/>
              </a:spcAft>
              <a:buFont typeface="Arial" panose="020B0604020202020204" pitchFamily="34" charset="0"/>
              <a:buChar char="•"/>
              <a:defRPr>
                <a:solidFill>
                  <a:schemeClr val="bg1"/>
                </a:solidFill>
              </a:defRPr>
            </a:lvl3pPr>
            <a:lvl4pPr>
              <a:spcBef>
                <a:spcPts val="0"/>
              </a:spcBef>
              <a:spcAft>
                <a:spcPts val="0"/>
              </a:spcAft>
              <a:defRPr>
                <a:solidFill>
                  <a:schemeClr val="bg1"/>
                </a:solidFill>
              </a:defRPr>
            </a:lvl4pPr>
            <a:lvl5pPr>
              <a:spcBef>
                <a:spcPts val="0"/>
              </a:spcBef>
              <a:spcAft>
                <a:spcPts val="0"/>
              </a:spcAft>
              <a:defRPr>
                <a:solidFill>
                  <a:schemeClr val="bg1"/>
                </a:solidFill>
              </a:defRPr>
            </a:lvl5pPr>
          </a:lstStyle>
          <a:p>
            <a:pPr lvl="0"/>
            <a:r>
              <a:rPr lang="en-US"/>
              <a:t>Click to edit Master text styles</a:t>
            </a:r>
          </a:p>
          <a:p>
            <a:pPr lvl="1"/>
            <a:r>
              <a:rPr lang="en-US"/>
              <a:t>Second level</a:t>
            </a:r>
          </a:p>
        </p:txBody>
      </p:sp>
      <p:sp>
        <p:nvSpPr>
          <p:cNvPr id="15" name="Picture Placeholder 11">
            <a:extLst>
              <a:ext uri="{FF2B5EF4-FFF2-40B4-BE49-F238E27FC236}">
                <a16:creationId xmlns:a16="http://schemas.microsoft.com/office/drawing/2014/main" id="{62FA86A3-D1F8-CE2E-F4A5-36C597192293}"/>
              </a:ext>
            </a:extLst>
          </p:cNvPr>
          <p:cNvSpPr>
            <a:spLocks noGrp="1"/>
          </p:cNvSpPr>
          <p:nvPr>
            <p:ph type="pic" sz="quarter" idx="19"/>
          </p:nvPr>
        </p:nvSpPr>
        <p:spPr>
          <a:xfrm>
            <a:off x="8242300" y="1030288"/>
            <a:ext cx="3949699" cy="4452937"/>
          </a:xfrm>
        </p:spPr>
        <p:txBody>
          <a:bodyPr/>
          <a:lstStyle>
            <a:lvl1pPr algn="ctr">
              <a:defRPr>
                <a:solidFill>
                  <a:schemeClr val="tx1"/>
                </a:solidFill>
              </a:defRPr>
            </a:lvl1pPr>
          </a:lstStyle>
          <a:p>
            <a:r>
              <a:rPr lang="en-US"/>
              <a:t>Click icon to add picture</a:t>
            </a:r>
            <a:endParaRPr lang="en-US" dirty="0"/>
          </a:p>
        </p:txBody>
      </p:sp>
      <p:sp>
        <p:nvSpPr>
          <p:cNvPr id="17" name="Text Placeholder 9">
            <a:extLst>
              <a:ext uri="{FF2B5EF4-FFF2-40B4-BE49-F238E27FC236}">
                <a16:creationId xmlns:a16="http://schemas.microsoft.com/office/drawing/2014/main" id="{29E8C645-5B5A-8FDD-A499-22A85E9BCE91}"/>
              </a:ext>
            </a:extLst>
          </p:cNvPr>
          <p:cNvSpPr>
            <a:spLocks noGrp="1"/>
          </p:cNvSpPr>
          <p:nvPr>
            <p:ph type="body" sz="quarter" idx="21"/>
          </p:nvPr>
        </p:nvSpPr>
        <p:spPr>
          <a:xfrm>
            <a:off x="8243353" y="5622925"/>
            <a:ext cx="2966609" cy="684212"/>
          </a:xfrm>
        </p:spPr>
        <p:txBody>
          <a:bodyPr>
            <a:noAutofit/>
          </a:bodyPr>
          <a:lstStyle>
            <a:lvl1pPr marL="0" indent="0">
              <a:lnSpc>
                <a:spcPct val="100000"/>
              </a:lnSpc>
              <a:spcBef>
                <a:spcPts val="0"/>
              </a:spcBef>
              <a:spcAft>
                <a:spcPts val="0"/>
              </a:spcAft>
              <a:buNone/>
              <a:defRPr cap="none" baseline="0"/>
            </a:lvl1pPr>
            <a:lvl2pPr marL="0" indent="0">
              <a:spcBef>
                <a:spcPts val="0"/>
              </a:spcBef>
              <a:spcAft>
                <a:spcPts val="0"/>
              </a:spcAft>
              <a:buNone/>
              <a:defRPr>
                <a:solidFill>
                  <a:schemeClr val="tx1"/>
                </a:solidFill>
              </a:defRPr>
            </a:lvl2pPr>
            <a:lvl3pPr marL="135000" indent="-135000">
              <a:spcBef>
                <a:spcPts val="0"/>
              </a:spcBef>
              <a:spcAft>
                <a:spcPts val="0"/>
              </a:spcAft>
              <a:buFont typeface="Arial" panose="020B0604020202020204" pitchFamily="34" charset="0"/>
              <a:buChar char="•"/>
              <a:defRPr>
                <a:solidFill>
                  <a:schemeClr val="bg1"/>
                </a:solidFill>
              </a:defRPr>
            </a:lvl3pPr>
            <a:lvl4pPr>
              <a:spcBef>
                <a:spcPts val="0"/>
              </a:spcBef>
              <a:spcAft>
                <a:spcPts val="0"/>
              </a:spcAft>
              <a:defRPr>
                <a:solidFill>
                  <a:schemeClr val="bg1"/>
                </a:solidFill>
              </a:defRPr>
            </a:lvl4pPr>
            <a:lvl5pPr>
              <a:spcBef>
                <a:spcPts val="0"/>
              </a:spcBef>
              <a:spcAft>
                <a:spcPts val="0"/>
              </a:spcAft>
              <a:defRPr>
                <a:solidFill>
                  <a:schemeClr val="bg1"/>
                </a:solidFill>
              </a:defRPr>
            </a:lvl5pPr>
          </a:lstStyle>
          <a:p>
            <a:pPr lvl="0"/>
            <a:r>
              <a:rPr lang="en-US"/>
              <a:t>Click to edit Master text styles</a:t>
            </a:r>
          </a:p>
          <a:p>
            <a:pPr lvl="1"/>
            <a:r>
              <a:rPr lang="en-US"/>
              <a:t>Second level</a:t>
            </a:r>
          </a:p>
        </p:txBody>
      </p:sp>
      <p:sp>
        <p:nvSpPr>
          <p:cNvPr id="5" name="Footer Placeholder 4">
            <a:extLs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en-US" dirty="0"/>
              <a:t>WSP | Footer goes here | Date</a:t>
            </a:r>
          </a:p>
        </p:txBody>
      </p:sp>
      <p:sp>
        <p:nvSpPr>
          <p:cNvPr id="6" name="Slide Number Placeholder 5">
            <a:extLst>
              <a:ext uri="{C183D7F6-B498-43B3-948B-1728B52AA6E4}">
                <adec:decorative xmlns:adec="http://schemas.microsoft.com/office/drawing/2017/decorative" val="1"/>
              </a:ext>
            </a:extLst>
          </p:cNvPr>
          <p:cNvSpPr>
            <a:spLocks noGrp="1"/>
          </p:cNvSpPr>
          <p:nvPr>
            <p:ph type="sldNum" sz="quarter" idx="12"/>
          </p:nvPr>
        </p:nvSpPr>
        <p:spPr/>
        <p:txBody>
          <a:bodyPr/>
          <a:lstStyle/>
          <a:p>
            <a:fld id="{91D568E7-61F5-D04E-995D-81EF41C01A2A}" type="slidenum">
              <a:rPr lang="en-US" smtClean="0"/>
              <a:t>‹#›</a:t>
            </a:fld>
            <a:endParaRPr lang="en-US" dirty="0"/>
          </a:p>
        </p:txBody>
      </p:sp>
    </p:spTree>
    <p:extLst>
      <p:ext uri="{BB962C8B-B14F-4D97-AF65-F5344CB8AC3E}">
        <p14:creationId xmlns:p14="http://schemas.microsoft.com/office/powerpoint/2010/main" val="356216477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oC, Agenda_Dark">
    <p:bg>
      <p:bgRef idx="1001">
        <a:schemeClr val="bg1"/>
      </p:bgRef>
    </p:bg>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1C0DE16D-DC52-A715-4CD1-35A654E06974}"/>
              </a:ext>
            </a:extLst>
          </p:cNvPr>
          <p:cNvSpPr>
            <a:spLocks noGrp="1"/>
          </p:cNvSpPr>
          <p:nvPr>
            <p:ph type="title"/>
          </p:nvPr>
        </p:nvSpPr>
        <p:spPr>
          <a:xfrm>
            <a:off x="342900" y="1270000"/>
            <a:ext cx="11506199" cy="972000"/>
          </a:xfrm>
        </p:spPr>
        <p:txBody>
          <a:bodyPr/>
          <a:lstStyle/>
          <a:p>
            <a:r>
              <a:rPr lang="en-US"/>
              <a:t>Click to edit Master title style</a:t>
            </a:r>
            <a:endParaRPr lang="en-US" dirty="0"/>
          </a:p>
        </p:txBody>
      </p:sp>
      <p:sp>
        <p:nvSpPr>
          <p:cNvPr id="12" name="Text Placeholder 9">
            <a:extLst>
              <a:ext uri="{FF2B5EF4-FFF2-40B4-BE49-F238E27FC236}">
                <a16:creationId xmlns:a16="http://schemas.microsoft.com/office/drawing/2014/main" id="{36428CDC-BECF-1700-FBD9-E47AAF6194E7}"/>
              </a:ext>
            </a:extLst>
          </p:cNvPr>
          <p:cNvSpPr>
            <a:spLocks noGrp="1"/>
          </p:cNvSpPr>
          <p:nvPr>
            <p:ph type="body" sz="quarter" idx="17" hasCustomPrompt="1"/>
          </p:nvPr>
        </p:nvSpPr>
        <p:spPr>
          <a:xfrm>
            <a:off x="344488" y="2972491"/>
            <a:ext cx="748788" cy="596787"/>
          </a:xfrm>
        </p:spPr>
        <p:txBody>
          <a:bodyPr wrap="square" anchor="t">
            <a:noAutofit/>
          </a:bodyPr>
          <a:lstStyle>
            <a:lvl1pPr marL="0" indent="0" algn="l">
              <a:lnSpc>
                <a:spcPct val="80000"/>
              </a:lnSpc>
              <a:spcBef>
                <a:spcPts val="0"/>
              </a:spcBef>
              <a:spcAft>
                <a:spcPts val="0"/>
              </a:spcAft>
              <a:buNone/>
              <a:defRPr sz="5050" b="1" spc="-200" baseline="0">
                <a:solidFill>
                  <a:schemeClr val="accent1"/>
                </a:solidFill>
              </a:defRPr>
            </a:lvl1pPr>
            <a:lvl2pPr marL="0" indent="0" algn="l">
              <a:spcAft>
                <a:spcPts val="0"/>
              </a:spcAft>
              <a:buFont typeface="Arial" panose="020B0604020202020204" pitchFamily="34" charset="0"/>
              <a:buNone/>
              <a:defRPr b="1" spc="-200" baseline="0">
                <a:solidFill>
                  <a:schemeClr val="accent1"/>
                </a:solidFill>
              </a:defRPr>
            </a:lvl2pPr>
            <a:lvl3pPr marL="135000" indent="-135000">
              <a:spcAft>
                <a:spcPts val="0"/>
              </a:spcAft>
              <a:buFont typeface="Arial" panose="020B0604020202020204" pitchFamily="34" charset="0"/>
              <a:buChar char="•"/>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dirty="0"/>
              <a:t>00</a:t>
            </a:r>
          </a:p>
          <a:p>
            <a:pPr lvl="1"/>
            <a:endParaRPr lang="en-US" dirty="0"/>
          </a:p>
        </p:txBody>
      </p:sp>
      <p:sp>
        <p:nvSpPr>
          <p:cNvPr id="13" name="Text Placeholder 9">
            <a:extLst>
              <a:ext uri="{FF2B5EF4-FFF2-40B4-BE49-F238E27FC236}">
                <a16:creationId xmlns:a16="http://schemas.microsoft.com/office/drawing/2014/main" id="{A958EC97-F459-CB1F-30D6-AFA60418F2C7}"/>
              </a:ext>
            </a:extLst>
          </p:cNvPr>
          <p:cNvSpPr>
            <a:spLocks noGrp="1"/>
          </p:cNvSpPr>
          <p:nvPr>
            <p:ph type="body" sz="quarter" idx="18"/>
          </p:nvPr>
        </p:nvSpPr>
        <p:spPr>
          <a:xfrm>
            <a:off x="1329004" y="3072369"/>
            <a:ext cx="2618572" cy="397032"/>
          </a:xfrm>
        </p:spPr>
        <p:txBody>
          <a:bodyPr anchor="ctr" anchorCtr="0">
            <a:noAutofit/>
          </a:bodyPr>
          <a:lstStyle>
            <a:lvl1pPr marL="0" indent="0">
              <a:lnSpc>
                <a:spcPct val="112000"/>
              </a:lnSpc>
              <a:spcBef>
                <a:spcPts val="0"/>
              </a:spcBef>
              <a:spcAft>
                <a:spcPts val="0"/>
              </a:spcAft>
              <a:buNone/>
              <a:defRPr sz="1200" b="0">
                <a:solidFill>
                  <a:schemeClr val="tx1"/>
                </a:solidFill>
              </a:defRPr>
            </a:lvl1pPr>
            <a:lvl2pPr marL="0" indent="0">
              <a:lnSpc>
                <a:spcPct val="112000"/>
              </a:lnSpc>
              <a:spcAft>
                <a:spcPts val="0"/>
              </a:spcAft>
              <a:buFont typeface="Arial" panose="020B0604020202020204" pitchFamily="34" charset="0"/>
              <a:buNone/>
              <a:defRPr sz="1200">
                <a:solidFill>
                  <a:schemeClr val="tx1"/>
                </a:solidFill>
              </a:defRPr>
            </a:lvl2pPr>
            <a:lvl3pPr marL="0" indent="0">
              <a:spcAft>
                <a:spcPts val="0"/>
              </a:spcAft>
              <a:buFont typeface="Arial" panose="020B0604020202020204" pitchFamily="34" charset="0"/>
              <a:buNone/>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p:txBody>
      </p:sp>
      <p:sp>
        <p:nvSpPr>
          <p:cNvPr id="18" name="Text Placeholder 9">
            <a:extLst>
              <a:ext uri="{FF2B5EF4-FFF2-40B4-BE49-F238E27FC236}">
                <a16:creationId xmlns:a16="http://schemas.microsoft.com/office/drawing/2014/main" id="{F1649CBD-5A8E-F75F-2515-D628FF754B13}"/>
              </a:ext>
            </a:extLst>
          </p:cNvPr>
          <p:cNvSpPr>
            <a:spLocks noGrp="1"/>
          </p:cNvSpPr>
          <p:nvPr>
            <p:ph type="body" sz="quarter" idx="19" hasCustomPrompt="1"/>
          </p:nvPr>
        </p:nvSpPr>
        <p:spPr>
          <a:xfrm>
            <a:off x="344488" y="3990800"/>
            <a:ext cx="748788" cy="596787"/>
          </a:xfrm>
        </p:spPr>
        <p:txBody>
          <a:bodyPr wrap="square" anchor="t">
            <a:noAutofit/>
          </a:bodyPr>
          <a:lstStyle>
            <a:lvl1pPr marL="0" indent="0" algn="l">
              <a:lnSpc>
                <a:spcPct val="80000"/>
              </a:lnSpc>
              <a:spcBef>
                <a:spcPts val="0"/>
              </a:spcBef>
              <a:spcAft>
                <a:spcPts val="0"/>
              </a:spcAft>
              <a:buNone/>
              <a:defRPr sz="5050" b="1" spc="-200" baseline="0">
                <a:solidFill>
                  <a:schemeClr val="accent1"/>
                </a:solidFill>
              </a:defRPr>
            </a:lvl1pPr>
            <a:lvl2pPr marL="0" indent="0" algn="l">
              <a:spcAft>
                <a:spcPts val="0"/>
              </a:spcAft>
              <a:buFont typeface="Arial" panose="020B0604020202020204" pitchFamily="34" charset="0"/>
              <a:buNone/>
              <a:defRPr b="1" spc="-200" baseline="0">
                <a:solidFill>
                  <a:schemeClr val="accent1"/>
                </a:solidFill>
              </a:defRPr>
            </a:lvl2pPr>
            <a:lvl3pPr marL="135000" indent="-135000">
              <a:spcAft>
                <a:spcPts val="0"/>
              </a:spcAft>
              <a:buFont typeface="Arial" panose="020B0604020202020204" pitchFamily="34" charset="0"/>
              <a:buChar char="•"/>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dirty="0"/>
              <a:t>00</a:t>
            </a:r>
          </a:p>
          <a:p>
            <a:pPr lvl="1"/>
            <a:endParaRPr lang="en-US" dirty="0"/>
          </a:p>
        </p:txBody>
      </p:sp>
      <p:sp>
        <p:nvSpPr>
          <p:cNvPr id="19" name="Text Placeholder 9">
            <a:extLst>
              <a:ext uri="{FF2B5EF4-FFF2-40B4-BE49-F238E27FC236}">
                <a16:creationId xmlns:a16="http://schemas.microsoft.com/office/drawing/2014/main" id="{05838D1A-0376-649E-6951-71776BD9A369}"/>
              </a:ext>
            </a:extLst>
          </p:cNvPr>
          <p:cNvSpPr>
            <a:spLocks noGrp="1"/>
          </p:cNvSpPr>
          <p:nvPr>
            <p:ph type="body" sz="quarter" idx="20"/>
          </p:nvPr>
        </p:nvSpPr>
        <p:spPr>
          <a:xfrm>
            <a:off x="1329004" y="4090678"/>
            <a:ext cx="2618572" cy="397032"/>
          </a:xfrm>
        </p:spPr>
        <p:txBody>
          <a:bodyPr anchor="ctr" anchorCtr="0">
            <a:noAutofit/>
          </a:bodyPr>
          <a:lstStyle>
            <a:lvl1pPr marL="0" indent="0">
              <a:lnSpc>
                <a:spcPct val="112000"/>
              </a:lnSpc>
              <a:spcBef>
                <a:spcPts val="0"/>
              </a:spcBef>
              <a:spcAft>
                <a:spcPts val="0"/>
              </a:spcAft>
              <a:buNone/>
              <a:defRPr sz="1200" b="0">
                <a:solidFill>
                  <a:schemeClr val="tx1"/>
                </a:solidFill>
              </a:defRPr>
            </a:lvl1pPr>
            <a:lvl2pPr marL="0" indent="0">
              <a:lnSpc>
                <a:spcPct val="112000"/>
              </a:lnSpc>
              <a:spcAft>
                <a:spcPts val="0"/>
              </a:spcAft>
              <a:buFont typeface="Arial" panose="020B0604020202020204" pitchFamily="34" charset="0"/>
              <a:buNone/>
              <a:defRPr sz="1200">
                <a:solidFill>
                  <a:schemeClr val="tx1"/>
                </a:solidFill>
              </a:defRPr>
            </a:lvl2pPr>
            <a:lvl3pPr marL="0" indent="0">
              <a:spcAft>
                <a:spcPts val="0"/>
              </a:spcAft>
              <a:buFont typeface="Arial" panose="020B0604020202020204" pitchFamily="34" charset="0"/>
              <a:buNone/>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p:txBody>
      </p:sp>
      <p:sp>
        <p:nvSpPr>
          <p:cNvPr id="20" name="Text Placeholder 9">
            <a:extLst>
              <a:ext uri="{FF2B5EF4-FFF2-40B4-BE49-F238E27FC236}">
                <a16:creationId xmlns:a16="http://schemas.microsoft.com/office/drawing/2014/main" id="{BE9694B7-988C-8322-B792-C88E246967F5}"/>
              </a:ext>
            </a:extLst>
          </p:cNvPr>
          <p:cNvSpPr>
            <a:spLocks noGrp="1"/>
          </p:cNvSpPr>
          <p:nvPr>
            <p:ph type="body" sz="quarter" idx="21" hasCustomPrompt="1"/>
          </p:nvPr>
        </p:nvSpPr>
        <p:spPr>
          <a:xfrm>
            <a:off x="344488" y="5019500"/>
            <a:ext cx="748788" cy="596787"/>
          </a:xfrm>
        </p:spPr>
        <p:txBody>
          <a:bodyPr wrap="square" anchor="t">
            <a:noAutofit/>
          </a:bodyPr>
          <a:lstStyle>
            <a:lvl1pPr marL="0" indent="0" algn="l">
              <a:lnSpc>
                <a:spcPct val="80000"/>
              </a:lnSpc>
              <a:spcBef>
                <a:spcPts val="0"/>
              </a:spcBef>
              <a:spcAft>
                <a:spcPts val="0"/>
              </a:spcAft>
              <a:buNone/>
              <a:defRPr sz="5050" b="1" spc="-200" baseline="0">
                <a:solidFill>
                  <a:schemeClr val="accent1"/>
                </a:solidFill>
              </a:defRPr>
            </a:lvl1pPr>
            <a:lvl2pPr marL="0" indent="0" algn="l">
              <a:spcAft>
                <a:spcPts val="0"/>
              </a:spcAft>
              <a:buFont typeface="Arial" panose="020B0604020202020204" pitchFamily="34" charset="0"/>
              <a:buNone/>
              <a:defRPr b="1" spc="-200" baseline="0">
                <a:solidFill>
                  <a:schemeClr val="accent1"/>
                </a:solidFill>
              </a:defRPr>
            </a:lvl2pPr>
            <a:lvl3pPr marL="135000" indent="-135000">
              <a:spcAft>
                <a:spcPts val="0"/>
              </a:spcAft>
              <a:buFont typeface="Arial" panose="020B0604020202020204" pitchFamily="34" charset="0"/>
              <a:buChar char="•"/>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dirty="0"/>
              <a:t>00</a:t>
            </a:r>
          </a:p>
          <a:p>
            <a:pPr lvl="1"/>
            <a:endParaRPr lang="en-US" dirty="0"/>
          </a:p>
        </p:txBody>
      </p:sp>
      <p:sp>
        <p:nvSpPr>
          <p:cNvPr id="21" name="Text Placeholder 9">
            <a:extLst>
              <a:ext uri="{FF2B5EF4-FFF2-40B4-BE49-F238E27FC236}">
                <a16:creationId xmlns:a16="http://schemas.microsoft.com/office/drawing/2014/main" id="{8106EED9-7707-B2B5-9D90-35A6C3CB808E}"/>
              </a:ext>
            </a:extLst>
          </p:cNvPr>
          <p:cNvSpPr>
            <a:spLocks noGrp="1"/>
          </p:cNvSpPr>
          <p:nvPr>
            <p:ph type="body" sz="quarter" idx="22"/>
          </p:nvPr>
        </p:nvSpPr>
        <p:spPr>
          <a:xfrm>
            <a:off x="1329004" y="5119378"/>
            <a:ext cx="2618572" cy="397032"/>
          </a:xfrm>
        </p:spPr>
        <p:txBody>
          <a:bodyPr anchor="ctr" anchorCtr="0">
            <a:noAutofit/>
          </a:bodyPr>
          <a:lstStyle>
            <a:lvl1pPr marL="0" indent="0">
              <a:lnSpc>
                <a:spcPct val="112000"/>
              </a:lnSpc>
              <a:spcBef>
                <a:spcPts val="0"/>
              </a:spcBef>
              <a:spcAft>
                <a:spcPts val="0"/>
              </a:spcAft>
              <a:buNone/>
              <a:defRPr sz="1200" b="0">
                <a:solidFill>
                  <a:schemeClr val="tx1"/>
                </a:solidFill>
              </a:defRPr>
            </a:lvl1pPr>
            <a:lvl2pPr marL="0" indent="0">
              <a:lnSpc>
                <a:spcPct val="112000"/>
              </a:lnSpc>
              <a:spcAft>
                <a:spcPts val="0"/>
              </a:spcAft>
              <a:buFont typeface="Arial" panose="020B0604020202020204" pitchFamily="34" charset="0"/>
              <a:buNone/>
              <a:defRPr sz="1200">
                <a:solidFill>
                  <a:schemeClr val="tx1"/>
                </a:solidFill>
              </a:defRPr>
            </a:lvl2pPr>
            <a:lvl3pPr marL="0" indent="0">
              <a:spcAft>
                <a:spcPts val="0"/>
              </a:spcAft>
              <a:buFont typeface="Arial" panose="020B0604020202020204" pitchFamily="34" charset="0"/>
              <a:buNone/>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p:txBody>
      </p:sp>
      <p:sp>
        <p:nvSpPr>
          <p:cNvPr id="22" name="Text Placeholder 9">
            <a:extLst>
              <a:ext uri="{FF2B5EF4-FFF2-40B4-BE49-F238E27FC236}">
                <a16:creationId xmlns:a16="http://schemas.microsoft.com/office/drawing/2014/main" id="{1DF0891E-4679-7763-96EE-40F0733C211D}"/>
              </a:ext>
            </a:extLst>
          </p:cNvPr>
          <p:cNvSpPr>
            <a:spLocks noGrp="1"/>
          </p:cNvSpPr>
          <p:nvPr>
            <p:ph type="body" sz="quarter" idx="23" hasCustomPrompt="1"/>
          </p:nvPr>
        </p:nvSpPr>
        <p:spPr>
          <a:xfrm>
            <a:off x="4298486" y="2972491"/>
            <a:ext cx="748788" cy="596787"/>
          </a:xfrm>
        </p:spPr>
        <p:txBody>
          <a:bodyPr wrap="square" anchor="t">
            <a:noAutofit/>
          </a:bodyPr>
          <a:lstStyle>
            <a:lvl1pPr marL="0" indent="0" algn="l">
              <a:lnSpc>
                <a:spcPct val="80000"/>
              </a:lnSpc>
              <a:spcBef>
                <a:spcPts val="0"/>
              </a:spcBef>
              <a:spcAft>
                <a:spcPts val="0"/>
              </a:spcAft>
              <a:buNone/>
              <a:defRPr sz="5050" b="1" spc="-200" baseline="0">
                <a:solidFill>
                  <a:schemeClr val="accent1"/>
                </a:solidFill>
              </a:defRPr>
            </a:lvl1pPr>
            <a:lvl2pPr marL="0" indent="0" algn="l">
              <a:spcAft>
                <a:spcPts val="0"/>
              </a:spcAft>
              <a:buFont typeface="Arial" panose="020B0604020202020204" pitchFamily="34" charset="0"/>
              <a:buNone/>
              <a:defRPr b="1" spc="-200" baseline="0">
                <a:solidFill>
                  <a:schemeClr val="accent1"/>
                </a:solidFill>
              </a:defRPr>
            </a:lvl2pPr>
            <a:lvl3pPr marL="135000" indent="-135000">
              <a:spcAft>
                <a:spcPts val="0"/>
              </a:spcAft>
              <a:buFont typeface="Arial" panose="020B0604020202020204" pitchFamily="34" charset="0"/>
              <a:buChar char="•"/>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dirty="0"/>
              <a:t>00</a:t>
            </a:r>
          </a:p>
          <a:p>
            <a:pPr lvl="1"/>
            <a:endParaRPr lang="en-US" dirty="0"/>
          </a:p>
        </p:txBody>
      </p:sp>
      <p:sp>
        <p:nvSpPr>
          <p:cNvPr id="23" name="Text Placeholder 9">
            <a:extLst>
              <a:ext uri="{FF2B5EF4-FFF2-40B4-BE49-F238E27FC236}">
                <a16:creationId xmlns:a16="http://schemas.microsoft.com/office/drawing/2014/main" id="{2468DD1D-CC96-EA9D-8593-A5CCB79BCE25}"/>
              </a:ext>
            </a:extLst>
          </p:cNvPr>
          <p:cNvSpPr>
            <a:spLocks noGrp="1"/>
          </p:cNvSpPr>
          <p:nvPr>
            <p:ph type="body" sz="quarter" idx="24"/>
          </p:nvPr>
        </p:nvSpPr>
        <p:spPr>
          <a:xfrm>
            <a:off x="5283002" y="3072369"/>
            <a:ext cx="2618572" cy="397032"/>
          </a:xfrm>
        </p:spPr>
        <p:txBody>
          <a:bodyPr anchor="ctr" anchorCtr="0">
            <a:noAutofit/>
          </a:bodyPr>
          <a:lstStyle>
            <a:lvl1pPr marL="0" indent="0">
              <a:lnSpc>
                <a:spcPct val="112000"/>
              </a:lnSpc>
              <a:spcBef>
                <a:spcPts val="0"/>
              </a:spcBef>
              <a:spcAft>
                <a:spcPts val="0"/>
              </a:spcAft>
              <a:buNone/>
              <a:defRPr sz="1200" b="0">
                <a:solidFill>
                  <a:schemeClr val="tx1"/>
                </a:solidFill>
              </a:defRPr>
            </a:lvl1pPr>
            <a:lvl2pPr marL="0" indent="0">
              <a:lnSpc>
                <a:spcPct val="112000"/>
              </a:lnSpc>
              <a:spcAft>
                <a:spcPts val="0"/>
              </a:spcAft>
              <a:buFont typeface="Arial" panose="020B0604020202020204" pitchFamily="34" charset="0"/>
              <a:buNone/>
              <a:defRPr sz="1200">
                <a:solidFill>
                  <a:schemeClr val="tx1"/>
                </a:solidFill>
              </a:defRPr>
            </a:lvl2pPr>
            <a:lvl3pPr marL="0" indent="0">
              <a:spcAft>
                <a:spcPts val="0"/>
              </a:spcAft>
              <a:buFont typeface="Arial" panose="020B0604020202020204" pitchFamily="34" charset="0"/>
              <a:buNone/>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p:txBody>
      </p:sp>
      <p:sp>
        <p:nvSpPr>
          <p:cNvPr id="24" name="Text Placeholder 9">
            <a:extLst>
              <a:ext uri="{FF2B5EF4-FFF2-40B4-BE49-F238E27FC236}">
                <a16:creationId xmlns:a16="http://schemas.microsoft.com/office/drawing/2014/main" id="{9F1BBE91-B500-C88A-030A-07C10F026C18}"/>
              </a:ext>
            </a:extLst>
          </p:cNvPr>
          <p:cNvSpPr>
            <a:spLocks noGrp="1"/>
          </p:cNvSpPr>
          <p:nvPr>
            <p:ph type="body" sz="quarter" idx="25" hasCustomPrompt="1"/>
          </p:nvPr>
        </p:nvSpPr>
        <p:spPr>
          <a:xfrm>
            <a:off x="4298486" y="3990800"/>
            <a:ext cx="748788" cy="596787"/>
          </a:xfrm>
        </p:spPr>
        <p:txBody>
          <a:bodyPr wrap="square" anchor="t">
            <a:noAutofit/>
          </a:bodyPr>
          <a:lstStyle>
            <a:lvl1pPr marL="0" indent="0" algn="l">
              <a:lnSpc>
                <a:spcPct val="80000"/>
              </a:lnSpc>
              <a:spcBef>
                <a:spcPts val="0"/>
              </a:spcBef>
              <a:spcAft>
                <a:spcPts val="0"/>
              </a:spcAft>
              <a:buNone/>
              <a:defRPr sz="5050" b="1" spc="-200" baseline="0">
                <a:solidFill>
                  <a:schemeClr val="accent1"/>
                </a:solidFill>
              </a:defRPr>
            </a:lvl1pPr>
            <a:lvl2pPr marL="0" indent="0" algn="l">
              <a:spcAft>
                <a:spcPts val="0"/>
              </a:spcAft>
              <a:buFont typeface="Arial" panose="020B0604020202020204" pitchFamily="34" charset="0"/>
              <a:buNone/>
              <a:defRPr b="1" spc="-200" baseline="0">
                <a:solidFill>
                  <a:schemeClr val="accent1"/>
                </a:solidFill>
              </a:defRPr>
            </a:lvl2pPr>
            <a:lvl3pPr marL="135000" indent="-135000">
              <a:spcAft>
                <a:spcPts val="0"/>
              </a:spcAft>
              <a:buFont typeface="Arial" panose="020B0604020202020204" pitchFamily="34" charset="0"/>
              <a:buChar char="•"/>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dirty="0"/>
              <a:t>00</a:t>
            </a:r>
          </a:p>
          <a:p>
            <a:pPr lvl="1"/>
            <a:endParaRPr lang="en-US" dirty="0"/>
          </a:p>
        </p:txBody>
      </p:sp>
      <p:sp>
        <p:nvSpPr>
          <p:cNvPr id="25" name="Text Placeholder 9">
            <a:extLst>
              <a:ext uri="{FF2B5EF4-FFF2-40B4-BE49-F238E27FC236}">
                <a16:creationId xmlns:a16="http://schemas.microsoft.com/office/drawing/2014/main" id="{08728887-AEF3-A659-B80D-509BBB6E9250}"/>
              </a:ext>
            </a:extLst>
          </p:cNvPr>
          <p:cNvSpPr>
            <a:spLocks noGrp="1"/>
          </p:cNvSpPr>
          <p:nvPr>
            <p:ph type="body" sz="quarter" idx="26"/>
          </p:nvPr>
        </p:nvSpPr>
        <p:spPr>
          <a:xfrm>
            <a:off x="5283002" y="4090678"/>
            <a:ext cx="2618572" cy="397032"/>
          </a:xfrm>
        </p:spPr>
        <p:txBody>
          <a:bodyPr anchor="ctr" anchorCtr="0">
            <a:noAutofit/>
          </a:bodyPr>
          <a:lstStyle>
            <a:lvl1pPr marL="0" indent="0">
              <a:lnSpc>
                <a:spcPct val="112000"/>
              </a:lnSpc>
              <a:spcBef>
                <a:spcPts val="0"/>
              </a:spcBef>
              <a:spcAft>
                <a:spcPts val="0"/>
              </a:spcAft>
              <a:buNone/>
              <a:defRPr sz="1200" b="0">
                <a:solidFill>
                  <a:schemeClr val="tx1"/>
                </a:solidFill>
              </a:defRPr>
            </a:lvl1pPr>
            <a:lvl2pPr marL="0" indent="0">
              <a:lnSpc>
                <a:spcPct val="112000"/>
              </a:lnSpc>
              <a:spcAft>
                <a:spcPts val="0"/>
              </a:spcAft>
              <a:buFont typeface="Arial" panose="020B0604020202020204" pitchFamily="34" charset="0"/>
              <a:buNone/>
              <a:defRPr sz="1200">
                <a:solidFill>
                  <a:schemeClr val="tx1"/>
                </a:solidFill>
              </a:defRPr>
            </a:lvl2pPr>
            <a:lvl3pPr marL="0" indent="0">
              <a:spcAft>
                <a:spcPts val="0"/>
              </a:spcAft>
              <a:buFont typeface="Arial" panose="020B0604020202020204" pitchFamily="34" charset="0"/>
              <a:buNone/>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p:txBody>
      </p:sp>
      <p:sp>
        <p:nvSpPr>
          <p:cNvPr id="26" name="Text Placeholder 9">
            <a:extLst>
              <a:ext uri="{FF2B5EF4-FFF2-40B4-BE49-F238E27FC236}">
                <a16:creationId xmlns:a16="http://schemas.microsoft.com/office/drawing/2014/main" id="{20B3DBA4-D1ED-3882-64B5-7E5E4B74ECB3}"/>
              </a:ext>
            </a:extLst>
          </p:cNvPr>
          <p:cNvSpPr>
            <a:spLocks noGrp="1"/>
          </p:cNvSpPr>
          <p:nvPr>
            <p:ph type="body" sz="quarter" idx="27" hasCustomPrompt="1"/>
          </p:nvPr>
        </p:nvSpPr>
        <p:spPr>
          <a:xfrm>
            <a:off x="4298486" y="5019500"/>
            <a:ext cx="748788" cy="596787"/>
          </a:xfrm>
        </p:spPr>
        <p:txBody>
          <a:bodyPr wrap="square" anchor="t">
            <a:noAutofit/>
          </a:bodyPr>
          <a:lstStyle>
            <a:lvl1pPr marL="0" indent="0" algn="l">
              <a:lnSpc>
                <a:spcPct val="80000"/>
              </a:lnSpc>
              <a:spcBef>
                <a:spcPts val="0"/>
              </a:spcBef>
              <a:spcAft>
                <a:spcPts val="0"/>
              </a:spcAft>
              <a:buNone/>
              <a:defRPr sz="5050" b="1" spc="-200" baseline="0">
                <a:solidFill>
                  <a:schemeClr val="accent1"/>
                </a:solidFill>
              </a:defRPr>
            </a:lvl1pPr>
            <a:lvl2pPr marL="0" indent="0" algn="l">
              <a:spcAft>
                <a:spcPts val="0"/>
              </a:spcAft>
              <a:buFont typeface="Arial" panose="020B0604020202020204" pitchFamily="34" charset="0"/>
              <a:buNone/>
              <a:defRPr b="1" spc="-200" baseline="0">
                <a:solidFill>
                  <a:schemeClr val="accent1"/>
                </a:solidFill>
              </a:defRPr>
            </a:lvl2pPr>
            <a:lvl3pPr marL="135000" indent="-135000">
              <a:spcAft>
                <a:spcPts val="0"/>
              </a:spcAft>
              <a:buFont typeface="Arial" panose="020B0604020202020204" pitchFamily="34" charset="0"/>
              <a:buChar char="•"/>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dirty="0"/>
              <a:t>00</a:t>
            </a:r>
          </a:p>
          <a:p>
            <a:pPr lvl="1"/>
            <a:endParaRPr lang="en-US" dirty="0"/>
          </a:p>
        </p:txBody>
      </p:sp>
      <p:sp>
        <p:nvSpPr>
          <p:cNvPr id="27" name="Text Placeholder 9">
            <a:extLst>
              <a:ext uri="{FF2B5EF4-FFF2-40B4-BE49-F238E27FC236}">
                <a16:creationId xmlns:a16="http://schemas.microsoft.com/office/drawing/2014/main" id="{48CAF2DE-513E-2089-A70D-C29B34BB5488}"/>
              </a:ext>
            </a:extLst>
          </p:cNvPr>
          <p:cNvSpPr>
            <a:spLocks noGrp="1"/>
          </p:cNvSpPr>
          <p:nvPr>
            <p:ph type="body" sz="quarter" idx="28"/>
          </p:nvPr>
        </p:nvSpPr>
        <p:spPr>
          <a:xfrm>
            <a:off x="5283002" y="5119378"/>
            <a:ext cx="2618572" cy="397032"/>
          </a:xfrm>
        </p:spPr>
        <p:txBody>
          <a:bodyPr anchor="ctr" anchorCtr="0">
            <a:noAutofit/>
          </a:bodyPr>
          <a:lstStyle>
            <a:lvl1pPr marL="0" indent="0">
              <a:lnSpc>
                <a:spcPct val="112000"/>
              </a:lnSpc>
              <a:spcBef>
                <a:spcPts val="0"/>
              </a:spcBef>
              <a:spcAft>
                <a:spcPts val="0"/>
              </a:spcAft>
              <a:buNone/>
              <a:defRPr sz="1200" b="0">
                <a:solidFill>
                  <a:schemeClr val="tx1"/>
                </a:solidFill>
              </a:defRPr>
            </a:lvl1pPr>
            <a:lvl2pPr marL="0" indent="0">
              <a:lnSpc>
                <a:spcPct val="112000"/>
              </a:lnSpc>
              <a:spcAft>
                <a:spcPts val="0"/>
              </a:spcAft>
              <a:buFont typeface="Arial" panose="020B0604020202020204" pitchFamily="34" charset="0"/>
              <a:buNone/>
              <a:defRPr sz="1200">
                <a:solidFill>
                  <a:schemeClr val="tx1"/>
                </a:solidFill>
              </a:defRPr>
            </a:lvl2pPr>
            <a:lvl3pPr marL="0" indent="0">
              <a:spcAft>
                <a:spcPts val="0"/>
              </a:spcAft>
              <a:buFont typeface="Arial" panose="020B0604020202020204" pitchFamily="34" charset="0"/>
              <a:buNone/>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p:txBody>
      </p:sp>
      <p:sp>
        <p:nvSpPr>
          <p:cNvPr id="5" name="Text Placeholder 9">
            <a:extLst>
              <a:ext uri="{FF2B5EF4-FFF2-40B4-BE49-F238E27FC236}">
                <a16:creationId xmlns:a16="http://schemas.microsoft.com/office/drawing/2014/main" id="{0818C9C3-7E55-04E0-B509-8FBD49EB9CC8}"/>
              </a:ext>
            </a:extLst>
          </p:cNvPr>
          <p:cNvSpPr>
            <a:spLocks noGrp="1"/>
          </p:cNvSpPr>
          <p:nvPr>
            <p:ph type="body" sz="quarter" idx="29" hasCustomPrompt="1"/>
          </p:nvPr>
        </p:nvSpPr>
        <p:spPr>
          <a:xfrm>
            <a:off x="8243936" y="2972491"/>
            <a:ext cx="748788" cy="596787"/>
          </a:xfrm>
        </p:spPr>
        <p:txBody>
          <a:bodyPr wrap="square" anchor="t">
            <a:noAutofit/>
          </a:bodyPr>
          <a:lstStyle>
            <a:lvl1pPr marL="0" indent="0" algn="l">
              <a:lnSpc>
                <a:spcPct val="80000"/>
              </a:lnSpc>
              <a:spcBef>
                <a:spcPts val="0"/>
              </a:spcBef>
              <a:spcAft>
                <a:spcPts val="0"/>
              </a:spcAft>
              <a:buNone/>
              <a:defRPr sz="5050" b="1" spc="-200" baseline="0">
                <a:solidFill>
                  <a:schemeClr val="accent1"/>
                </a:solidFill>
              </a:defRPr>
            </a:lvl1pPr>
            <a:lvl2pPr marL="0" indent="0" algn="l">
              <a:spcAft>
                <a:spcPts val="0"/>
              </a:spcAft>
              <a:buFont typeface="Arial" panose="020B0604020202020204" pitchFamily="34" charset="0"/>
              <a:buNone/>
              <a:defRPr b="1" spc="-200" baseline="0">
                <a:solidFill>
                  <a:schemeClr val="accent1"/>
                </a:solidFill>
              </a:defRPr>
            </a:lvl2pPr>
            <a:lvl3pPr marL="135000" indent="-135000">
              <a:spcAft>
                <a:spcPts val="0"/>
              </a:spcAft>
              <a:buFont typeface="Arial" panose="020B0604020202020204" pitchFamily="34" charset="0"/>
              <a:buChar char="•"/>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dirty="0"/>
              <a:t>00</a:t>
            </a:r>
          </a:p>
          <a:p>
            <a:pPr lvl="1"/>
            <a:endParaRPr lang="en-US" dirty="0"/>
          </a:p>
        </p:txBody>
      </p:sp>
      <p:sp>
        <p:nvSpPr>
          <p:cNvPr id="7" name="Text Placeholder 9">
            <a:extLst>
              <a:ext uri="{FF2B5EF4-FFF2-40B4-BE49-F238E27FC236}">
                <a16:creationId xmlns:a16="http://schemas.microsoft.com/office/drawing/2014/main" id="{EFC3638C-643D-E0EA-EA80-B429D1F78386}"/>
              </a:ext>
            </a:extLst>
          </p:cNvPr>
          <p:cNvSpPr>
            <a:spLocks noGrp="1"/>
          </p:cNvSpPr>
          <p:nvPr>
            <p:ph type="body" sz="quarter" idx="30"/>
          </p:nvPr>
        </p:nvSpPr>
        <p:spPr>
          <a:xfrm>
            <a:off x="9228452" y="3072369"/>
            <a:ext cx="2618572" cy="397032"/>
          </a:xfrm>
        </p:spPr>
        <p:txBody>
          <a:bodyPr anchor="ctr" anchorCtr="0">
            <a:noAutofit/>
          </a:bodyPr>
          <a:lstStyle>
            <a:lvl1pPr marL="0" indent="0">
              <a:lnSpc>
                <a:spcPct val="112000"/>
              </a:lnSpc>
              <a:spcBef>
                <a:spcPts val="0"/>
              </a:spcBef>
              <a:spcAft>
                <a:spcPts val="0"/>
              </a:spcAft>
              <a:buNone/>
              <a:defRPr sz="1200" b="0">
                <a:solidFill>
                  <a:schemeClr val="tx1"/>
                </a:solidFill>
              </a:defRPr>
            </a:lvl1pPr>
            <a:lvl2pPr marL="0" indent="0">
              <a:lnSpc>
                <a:spcPct val="112000"/>
              </a:lnSpc>
              <a:spcAft>
                <a:spcPts val="0"/>
              </a:spcAft>
              <a:buFont typeface="Arial" panose="020B0604020202020204" pitchFamily="34" charset="0"/>
              <a:buNone/>
              <a:defRPr sz="1200">
                <a:solidFill>
                  <a:schemeClr val="tx1"/>
                </a:solidFill>
              </a:defRPr>
            </a:lvl2pPr>
            <a:lvl3pPr marL="0" indent="0">
              <a:spcAft>
                <a:spcPts val="0"/>
              </a:spcAft>
              <a:buFont typeface="Arial" panose="020B0604020202020204" pitchFamily="34" charset="0"/>
              <a:buNone/>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p:txBody>
      </p:sp>
      <p:sp>
        <p:nvSpPr>
          <p:cNvPr id="8" name="Text Placeholder 9">
            <a:extLst>
              <a:ext uri="{FF2B5EF4-FFF2-40B4-BE49-F238E27FC236}">
                <a16:creationId xmlns:a16="http://schemas.microsoft.com/office/drawing/2014/main" id="{E984B1A0-2F2B-0F3A-447C-C7E6929C4B34}"/>
              </a:ext>
            </a:extLst>
          </p:cNvPr>
          <p:cNvSpPr>
            <a:spLocks noGrp="1"/>
          </p:cNvSpPr>
          <p:nvPr>
            <p:ph type="body" sz="quarter" idx="31" hasCustomPrompt="1"/>
          </p:nvPr>
        </p:nvSpPr>
        <p:spPr>
          <a:xfrm>
            <a:off x="8243936" y="3990800"/>
            <a:ext cx="748788" cy="596787"/>
          </a:xfrm>
        </p:spPr>
        <p:txBody>
          <a:bodyPr wrap="square" anchor="t">
            <a:noAutofit/>
          </a:bodyPr>
          <a:lstStyle>
            <a:lvl1pPr marL="0" indent="0" algn="l">
              <a:lnSpc>
                <a:spcPct val="80000"/>
              </a:lnSpc>
              <a:spcBef>
                <a:spcPts val="0"/>
              </a:spcBef>
              <a:spcAft>
                <a:spcPts val="0"/>
              </a:spcAft>
              <a:buNone/>
              <a:defRPr sz="5050" b="1" spc="-200" baseline="0">
                <a:solidFill>
                  <a:schemeClr val="accent1"/>
                </a:solidFill>
              </a:defRPr>
            </a:lvl1pPr>
            <a:lvl2pPr marL="0" indent="0" algn="l">
              <a:spcAft>
                <a:spcPts val="0"/>
              </a:spcAft>
              <a:buFont typeface="Arial" panose="020B0604020202020204" pitchFamily="34" charset="0"/>
              <a:buNone/>
              <a:defRPr b="1" spc="-200" baseline="0">
                <a:solidFill>
                  <a:schemeClr val="accent1"/>
                </a:solidFill>
              </a:defRPr>
            </a:lvl2pPr>
            <a:lvl3pPr marL="135000" indent="-135000">
              <a:spcAft>
                <a:spcPts val="0"/>
              </a:spcAft>
              <a:buFont typeface="Arial" panose="020B0604020202020204" pitchFamily="34" charset="0"/>
              <a:buChar char="•"/>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dirty="0"/>
              <a:t>00</a:t>
            </a:r>
          </a:p>
          <a:p>
            <a:pPr lvl="1"/>
            <a:endParaRPr lang="en-US" dirty="0"/>
          </a:p>
        </p:txBody>
      </p:sp>
      <p:sp>
        <p:nvSpPr>
          <p:cNvPr id="9" name="Text Placeholder 9">
            <a:extLst>
              <a:ext uri="{FF2B5EF4-FFF2-40B4-BE49-F238E27FC236}">
                <a16:creationId xmlns:a16="http://schemas.microsoft.com/office/drawing/2014/main" id="{A31BA69D-AF3C-F86E-D8D8-9AF9DBAA711F}"/>
              </a:ext>
            </a:extLst>
          </p:cNvPr>
          <p:cNvSpPr>
            <a:spLocks noGrp="1"/>
          </p:cNvSpPr>
          <p:nvPr>
            <p:ph type="body" sz="quarter" idx="32"/>
          </p:nvPr>
        </p:nvSpPr>
        <p:spPr>
          <a:xfrm>
            <a:off x="9228452" y="4090678"/>
            <a:ext cx="2618572" cy="397032"/>
          </a:xfrm>
        </p:spPr>
        <p:txBody>
          <a:bodyPr anchor="ctr" anchorCtr="0">
            <a:noAutofit/>
          </a:bodyPr>
          <a:lstStyle>
            <a:lvl1pPr marL="0" indent="0">
              <a:lnSpc>
                <a:spcPct val="112000"/>
              </a:lnSpc>
              <a:spcBef>
                <a:spcPts val="0"/>
              </a:spcBef>
              <a:spcAft>
                <a:spcPts val="0"/>
              </a:spcAft>
              <a:buNone/>
              <a:defRPr sz="1200" b="0">
                <a:solidFill>
                  <a:schemeClr val="tx1"/>
                </a:solidFill>
              </a:defRPr>
            </a:lvl1pPr>
            <a:lvl2pPr marL="0" indent="0">
              <a:lnSpc>
                <a:spcPct val="112000"/>
              </a:lnSpc>
              <a:spcAft>
                <a:spcPts val="0"/>
              </a:spcAft>
              <a:buFont typeface="Arial" panose="020B0604020202020204" pitchFamily="34" charset="0"/>
              <a:buNone/>
              <a:defRPr sz="1200">
                <a:solidFill>
                  <a:schemeClr val="tx1"/>
                </a:solidFill>
              </a:defRPr>
            </a:lvl2pPr>
            <a:lvl3pPr marL="0" indent="0">
              <a:spcAft>
                <a:spcPts val="0"/>
              </a:spcAft>
              <a:buFont typeface="Arial" panose="020B0604020202020204" pitchFamily="34" charset="0"/>
              <a:buNone/>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p:txBody>
      </p:sp>
      <p:sp>
        <p:nvSpPr>
          <p:cNvPr id="10" name="Text Placeholder 9">
            <a:extLst>
              <a:ext uri="{FF2B5EF4-FFF2-40B4-BE49-F238E27FC236}">
                <a16:creationId xmlns:a16="http://schemas.microsoft.com/office/drawing/2014/main" id="{361FDAF4-FD67-5B1E-FDBB-369372944F55}"/>
              </a:ext>
            </a:extLst>
          </p:cNvPr>
          <p:cNvSpPr>
            <a:spLocks noGrp="1"/>
          </p:cNvSpPr>
          <p:nvPr>
            <p:ph type="body" sz="quarter" idx="33" hasCustomPrompt="1"/>
          </p:nvPr>
        </p:nvSpPr>
        <p:spPr>
          <a:xfrm>
            <a:off x="8243936" y="5019500"/>
            <a:ext cx="748788" cy="596787"/>
          </a:xfrm>
        </p:spPr>
        <p:txBody>
          <a:bodyPr wrap="square" anchor="t">
            <a:noAutofit/>
          </a:bodyPr>
          <a:lstStyle>
            <a:lvl1pPr marL="0" indent="0" algn="l">
              <a:lnSpc>
                <a:spcPct val="80000"/>
              </a:lnSpc>
              <a:spcBef>
                <a:spcPts val="0"/>
              </a:spcBef>
              <a:spcAft>
                <a:spcPts val="0"/>
              </a:spcAft>
              <a:buNone/>
              <a:defRPr sz="5050" b="1" spc="-200" baseline="0">
                <a:solidFill>
                  <a:schemeClr val="accent1"/>
                </a:solidFill>
              </a:defRPr>
            </a:lvl1pPr>
            <a:lvl2pPr marL="0" indent="0" algn="l">
              <a:spcAft>
                <a:spcPts val="0"/>
              </a:spcAft>
              <a:buFont typeface="Arial" panose="020B0604020202020204" pitchFamily="34" charset="0"/>
              <a:buNone/>
              <a:defRPr b="1" spc="-200" baseline="0">
                <a:solidFill>
                  <a:schemeClr val="accent1"/>
                </a:solidFill>
              </a:defRPr>
            </a:lvl2pPr>
            <a:lvl3pPr marL="135000" indent="-135000">
              <a:spcAft>
                <a:spcPts val="0"/>
              </a:spcAft>
              <a:buFont typeface="Arial" panose="020B0604020202020204" pitchFamily="34" charset="0"/>
              <a:buChar char="•"/>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dirty="0"/>
              <a:t>00</a:t>
            </a:r>
          </a:p>
          <a:p>
            <a:pPr lvl="1"/>
            <a:endParaRPr lang="en-US" dirty="0"/>
          </a:p>
        </p:txBody>
      </p:sp>
      <p:sp>
        <p:nvSpPr>
          <p:cNvPr id="11" name="Text Placeholder 9">
            <a:extLst>
              <a:ext uri="{FF2B5EF4-FFF2-40B4-BE49-F238E27FC236}">
                <a16:creationId xmlns:a16="http://schemas.microsoft.com/office/drawing/2014/main" id="{FF02B847-83B2-C664-EE0A-AF493946A87B}"/>
              </a:ext>
            </a:extLst>
          </p:cNvPr>
          <p:cNvSpPr>
            <a:spLocks noGrp="1"/>
          </p:cNvSpPr>
          <p:nvPr>
            <p:ph type="body" sz="quarter" idx="34"/>
          </p:nvPr>
        </p:nvSpPr>
        <p:spPr>
          <a:xfrm>
            <a:off x="9228452" y="5119378"/>
            <a:ext cx="2618572" cy="397032"/>
          </a:xfrm>
        </p:spPr>
        <p:txBody>
          <a:bodyPr anchor="ctr" anchorCtr="0">
            <a:noAutofit/>
          </a:bodyPr>
          <a:lstStyle>
            <a:lvl1pPr marL="0" indent="0">
              <a:lnSpc>
                <a:spcPct val="112000"/>
              </a:lnSpc>
              <a:spcBef>
                <a:spcPts val="0"/>
              </a:spcBef>
              <a:spcAft>
                <a:spcPts val="0"/>
              </a:spcAft>
              <a:buNone/>
              <a:defRPr sz="1200" b="0">
                <a:solidFill>
                  <a:schemeClr val="tx1"/>
                </a:solidFill>
              </a:defRPr>
            </a:lvl1pPr>
            <a:lvl2pPr marL="0" indent="0">
              <a:lnSpc>
                <a:spcPct val="112000"/>
              </a:lnSpc>
              <a:spcAft>
                <a:spcPts val="0"/>
              </a:spcAft>
              <a:buFont typeface="Arial" panose="020B0604020202020204" pitchFamily="34" charset="0"/>
              <a:buNone/>
              <a:defRPr sz="1200">
                <a:solidFill>
                  <a:schemeClr val="tx1"/>
                </a:solidFill>
              </a:defRPr>
            </a:lvl2pPr>
            <a:lvl3pPr marL="0" indent="0">
              <a:spcAft>
                <a:spcPts val="0"/>
              </a:spcAft>
              <a:buFont typeface="Arial" panose="020B0604020202020204" pitchFamily="34" charset="0"/>
              <a:buNone/>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p:txBody>
      </p:sp>
      <p:sp>
        <p:nvSpPr>
          <p:cNvPr id="2" name="Guides">
            <a:extLst>
              <a:ext uri="{FF2B5EF4-FFF2-40B4-BE49-F238E27FC236}">
                <a16:creationId xmlns:a16="http://schemas.microsoft.com/office/drawing/2014/main" id="{C587CF81-528D-2F99-C085-E98AE20C8048}"/>
              </a:ext>
              <a:ext uri="{C183D7F6-B498-43B3-948B-1728B52AA6E4}">
                <adec:decorative xmlns:adec="http://schemas.microsoft.com/office/drawing/2017/decorative" val="1"/>
              </a:ext>
            </a:extLst>
          </p:cNvPr>
          <p:cNvSpPr/>
          <p:nvPr>
            <p:custDataLst>
              <p:tags r:id="rId1"/>
            </p:custDataLst>
          </p:nvPr>
        </p:nvSpPr>
        <p:spPr>
          <a:xfrm>
            <a:off x="0" y="0"/>
            <a:ext cx="635000" cy="254000"/>
          </a:xfrm>
          <a:prstGeom prst="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FFFFFF"/>
              </a:solidFill>
            </a:endParaRPr>
          </a:p>
        </p:txBody>
      </p:sp>
      <p:sp>
        <p:nvSpPr>
          <p:cNvPr id="3" name="Footer Placeholder 2">
            <a:extLst>
              <a:ext uri="{FF2B5EF4-FFF2-40B4-BE49-F238E27FC236}">
                <a16:creationId xmlns:a16="http://schemas.microsoft.com/office/drawing/2014/main" id="{ED564017-289F-ED30-7D75-9F9520F541FB}"/>
              </a:ext>
              <a:ext uri="{C183D7F6-B498-43B3-948B-1728B52AA6E4}">
                <adec:decorative xmlns:adec="http://schemas.microsoft.com/office/drawing/2017/decorative" val="1"/>
              </a:ext>
            </a:extLst>
          </p:cNvPr>
          <p:cNvSpPr>
            <a:spLocks noGrp="1"/>
          </p:cNvSpPr>
          <p:nvPr>
            <p:ph type="ftr" sz="quarter" idx="35"/>
          </p:nvPr>
        </p:nvSpPr>
        <p:spPr/>
        <p:txBody>
          <a:bodyPr/>
          <a:lstStyle/>
          <a:p>
            <a:r>
              <a:rPr lang="en-US" dirty="0"/>
              <a:t>WSP | Footer goes here | Date</a:t>
            </a:r>
          </a:p>
        </p:txBody>
      </p:sp>
      <p:sp>
        <p:nvSpPr>
          <p:cNvPr id="14" name="Slide Number Placeholder 13">
            <a:extLst>
              <a:ext uri="{FF2B5EF4-FFF2-40B4-BE49-F238E27FC236}">
                <a16:creationId xmlns:a16="http://schemas.microsoft.com/office/drawing/2014/main" id="{6DB41925-2FD8-BD23-1C7F-66FD22FA896B}"/>
              </a:ext>
              <a:ext uri="{C183D7F6-B498-43B3-948B-1728B52AA6E4}">
                <adec:decorative xmlns:adec="http://schemas.microsoft.com/office/drawing/2017/decorative" val="1"/>
              </a:ext>
            </a:extLst>
          </p:cNvPr>
          <p:cNvSpPr>
            <a:spLocks noGrp="1"/>
          </p:cNvSpPr>
          <p:nvPr>
            <p:ph type="sldNum" sz="quarter" idx="36"/>
          </p:nvPr>
        </p:nvSpPr>
        <p:spPr/>
        <p:txBody>
          <a:bodyPr/>
          <a:lstStyle/>
          <a:p>
            <a:fld id="{91D568E7-61F5-D04E-995D-81EF41C01A2A}" type="slidenum">
              <a:rPr lang="en-US" smtClean="0"/>
              <a:pPr/>
              <a:t>‹#›</a:t>
            </a:fld>
            <a:endParaRPr lang="en-US" dirty="0"/>
          </a:p>
        </p:txBody>
      </p:sp>
      <p:sp>
        <p:nvSpPr>
          <p:cNvPr id="4" name="Guides">
            <a:extLst>
              <a:ext uri="{FF2B5EF4-FFF2-40B4-BE49-F238E27FC236}">
                <a16:creationId xmlns:a16="http://schemas.microsoft.com/office/drawing/2014/main" id="{464BE03C-3E4A-DD40-5848-0A2EF504625A}"/>
              </a:ext>
              <a:ext uri="{C183D7F6-B498-43B3-948B-1728B52AA6E4}">
                <adec:decorative xmlns:adec="http://schemas.microsoft.com/office/drawing/2017/decorative" val="1"/>
              </a:ext>
            </a:extLst>
          </p:cNvPr>
          <p:cNvSpPr/>
          <p:nvPr userDrawn="1">
            <p:custDataLst>
              <p:tags r:id="rId2"/>
            </p:custDataLst>
          </p:nvPr>
        </p:nvSpPr>
        <p:spPr>
          <a:xfrm>
            <a:off x="0" y="0"/>
            <a:ext cx="635000" cy="254000"/>
          </a:xfrm>
          <a:prstGeom prst="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FFFFFF"/>
              </a:solidFill>
            </a:endParaRPr>
          </a:p>
        </p:txBody>
      </p:sp>
    </p:spTree>
    <p:extLst>
      <p:ext uri="{BB962C8B-B14F-4D97-AF65-F5344CB8AC3E}">
        <p14:creationId xmlns:p14="http://schemas.microsoft.com/office/powerpoint/2010/main" val="266646144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D4CBC2F-A414-4B5F-54E9-D2466314BE6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6095604" y="0"/>
            <a:ext cx="6096397"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7" name="Title 6">
            <a:extLst>
              <a:ext uri="{FF2B5EF4-FFF2-40B4-BE49-F238E27FC236}">
                <a16:creationId xmlns:a16="http://schemas.microsoft.com/office/drawing/2014/main" id="{E30313EC-A53D-7D44-D5C1-2DBD631FA106}"/>
              </a:ext>
            </a:extLst>
          </p:cNvPr>
          <p:cNvSpPr>
            <a:spLocks noGrp="1"/>
          </p:cNvSpPr>
          <p:nvPr>
            <p:ph type="title"/>
          </p:nvPr>
        </p:nvSpPr>
        <p:spPr>
          <a:xfrm>
            <a:off x="342900" y="1373188"/>
            <a:ext cx="5568949" cy="972000"/>
          </a:xfrm>
        </p:spPr>
        <p:txBody>
          <a:bodyPr/>
          <a:lstStyle/>
          <a:p>
            <a:r>
              <a:rPr lang="en-US"/>
              <a:t>Click to edit Master title style</a:t>
            </a:r>
            <a:endParaRPr lang="en-US" dirty="0"/>
          </a:p>
        </p:txBody>
      </p:sp>
      <p:sp>
        <p:nvSpPr>
          <p:cNvPr id="10" name="Content Placeholder 9">
            <a:extLst>
              <a:ext uri="{FF2B5EF4-FFF2-40B4-BE49-F238E27FC236}">
                <a16:creationId xmlns:a16="http://schemas.microsoft.com/office/drawing/2014/main" id="{6FD66723-746C-D68A-DC72-FE661B121965}"/>
              </a:ext>
            </a:extLst>
          </p:cNvPr>
          <p:cNvSpPr>
            <a:spLocks noGrp="1"/>
          </p:cNvSpPr>
          <p:nvPr>
            <p:ph sz="quarter" idx="12"/>
          </p:nvPr>
        </p:nvSpPr>
        <p:spPr>
          <a:xfrm>
            <a:off x="342900" y="2400299"/>
            <a:ext cx="5581650"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Content Placeholder 9">
            <a:extLst>
              <a:ext uri="{FF2B5EF4-FFF2-40B4-BE49-F238E27FC236}">
                <a16:creationId xmlns:a16="http://schemas.microsoft.com/office/drawing/2014/main" id="{3C7740FC-52BA-B14F-A10F-3514CCF5128A}"/>
              </a:ext>
            </a:extLst>
          </p:cNvPr>
          <p:cNvSpPr>
            <a:spLocks noGrp="1"/>
          </p:cNvSpPr>
          <p:nvPr>
            <p:ph sz="quarter" idx="13"/>
          </p:nvPr>
        </p:nvSpPr>
        <p:spPr>
          <a:xfrm>
            <a:off x="6261100" y="2400300"/>
            <a:ext cx="5581650" cy="3768724"/>
          </a:xfrm>
        </p:spPr>
        <p:txBody>
          <a:bodyPr/>
          <a:lstStyle>
            <a:lvl1pPr>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a:extLst>
              <a:ext uri="{FF2B5EF4-FFF2-40B4-BE49-F238E27FC236}">
                <a16:creationId xmlns:a16="http://schemas.microsoft.com/office/drawing/2014/main" id="{D58EAB78-8D9C-0E2E-827A-42CC0FBB238A}"/>
              </a:ext>
              <a:ext uri="{C183D7F6-B498-43B3-948B-1728B52AA6E4}">
                <adec:decorative xmlns:adec="http://schemas.microsoft.com/office/drawing/2017/decorative" val="1"/>
              </a:ext>
            </a:extLst>
          </p:cNvPr>
          <p:cNvSpPr>
            <a:spLocks noGrp="1"/>
          </p:cNvSpPr>
          <p:nvPr>
            <p:ph type="sldNum" sz="quarter" idx="11"/>
          </p:nvPr>
        </p:nvSpPr>
        <p:spPr/>
        <p:txBody>
          <a:bodyPr/>
          <a:lstStyle/>
          <a:p>
            <a:fld id="{91D568E7-61F5-D04E-995D-81EF41C01A2A}" type="slidenum">
              <a:rPr lang="en-US" smtClean="0"/>
              <a:pPr/>
              <a:t>‹#›</a:t>
            </a:fld>
            <a:endParaRPr lang="en-US" dirty="0"/>
          </a:p>
        </p:txBody>
      </p:sp>
      <p:sp>
        <p:nvSpPr>
          <p:cNvPr id="3" name="Footer Placeholder 2">
            <a:extLst>
              <a:ext uri="{FF2B5EF4-FFF2-40B4-BE49-F238E27FC236}">
                <a16:creationId xmlns:a16="http://schemas.microsoft.com/office/drawing/2014/main" id="{DF3E29C8-0B12-5C41-BF4B-DCC4A875C64D}"/>
              </a:ext>
              <a:ext uri="{C183D7F6-B498-43B3-948B-1728B52AA6E4}">
                <adec:decorative xmlns:adec="http://schemas.microsoft.com/office/drawing/2017/decorative" val="1"/>
              </a:ext>
            </a:extLst>
          </p:cNvPr>
          <p:cNvSpPr>
            <a:spLocks noGrp="1"/>
          </p:cNvSpPr>
          <p:nvPr>
            <p:ph type="ftr" sz="quarter" idx="10"/>
          </p:nvPr>
        </p:nvSpPr>
        <p:spPr/>
        <p:txBody>
          <a:bodyPr/>
          <a:lstStyle/>
          <a:p>
            <a:r>
              <a:rPr lang="en-US" dirty="0"/>
              <a:t>WSP | Footer goes here | Date</a:t>
            </a:r>
          </a:p>
        </p:txBody>
      </p:sp>
      <p:sp>
        <p:nvSpPr>
          <p:cNvPr id="5" name="Rectangle 4">
            <a:extLst>
              <a:ext uri="{FF2B5EF4-FFF2-40B4-BE49-F238E27FC236}">
                <a16:creationId xmlns:a16="http://schemas.microsoft.com/office/drawing/2014/main" id="{897A9546-EE36-A217-2C28-76FB5FA4DDA8}"/>
              </a:ext>
              <a:ext uri="{C183D7F6-B498-43B3-948B-1728B52AA6E4}">
                <adec:decorative xmlns:adec="http://schemas.microsoft.com/office/drawing/2017/decorative" val="1"/>
              </a:ext>
            </a:extLst>
          </p:cNvPr>
          <p:cNvSpPr/>
          <p:nvPr userDrawn="1"/>
        </p:nvSpPr>
        <p:spPr>
          <a:xfrm>
            <a:off x="6095604" y="0"/>
            <a:ext cx="6096397"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Tree>
    <p:extLst>
      <p:ext uri="{BB962C8B-B14F-4D97-AF65-F5344CB8AC3E}">
        <p14:creationId xmlns:p14="http://schemas.microsoft.com/office/powerpoint/2010/main" val="2512344102"/>
      </p:ext>
    </p:extLst>
  </p:cSld>
  <p:clrMapOvr>
    <a:masterClrMapping/>
  </p:clrMapOvr>
  <p:extLst>
    <p:ext uri="{DCECCB84-F9BA-43D5-87BE-67443E8EF086}">
      <p15:sldGuideLst xmlns:p15="http://schemas.microsoft.com/office/powerpoint/2012/main">
        <p15:guide id="48" userDrawn="1">
          <p15:clr>
            <a:srgbClr val="E1E1E1"/>
          </p15:clr>
        </p15:guide>
        <p15:guide id="49" pos="7680" userDrawn="1">
          <p15:clr>
            <a:srgbClr val="E1E1E1"/>
          </p15:clr>
        </p15:guide>
        <p15:guide id="50" pos="217" userDrawn="1">
          <p15:clr>
            <a:srgbClr val="E1E1E1"/>
          </p15:clr>
        </p15:guide>
        <p15:guide id="51" pos="621" userDrawn="1">
          <p15:clr>
            <a:srgbClr val="E1E1E1"/>
          </p15:clr>
        </p15:guide>
        <p15:guide id="52" pos="839" userDrawn="1">
          <p15:clr>
            <a:srgbClr val="E1E1E1"/>
          </p15:clr>
        </p15:guide>
        <p15:guide id="53" pos="1243" userDrawn="1">
          <p15:clr>
            <a:srgbClr val="E1E1E1"/>
          </p15:clr>
        </p15:guide>
        <p15:guide id="54" pos="1461" userDrawn="1">
          <p15:clr>
            <a:srgbClr val="E1E1E1"/>
          </p15:clr>
        </p15:guide>
        <p15:guide id="55" pos="1865" userDrawn="1">
          <p15:clr>
            <a:srgbClr val="E1E1E1"/>
          </p15:clr>
        </p15:guide>
        <p15:guide id="56" pos="2083" userDrawn="1">
          <p15:clr>
            <a:srgbClr val="E1E1E1"/>
          </p15:clr>
        </p15:guide>
        <p15:guide id="57" pos="2487" userDrawn="1">
          <p15:clr>
            <a:srgbClr val="E1E1E1"/>
          </p15:clr>
        </p15:guide>
        <p15:guide id="58" pos="2705" userDrawn="1">
          <p15:clr>
            <a:srgbClr val="E1E1E1"/>
          </p15:clr>
        </p15:guide>
        <p15:guide id="59" pos="3109" userDrawn="1">
          <p15:clr>
            <a:srgbClr val="E1E1E1"/>
          </p15:clr>
        </p15:guide>
        <p15:guide id="60" pos="3326" userDrawn="1">
          <p15:clr>
            <a:srgbClr val="E1E1E1"/>
          </p15:clr>
        </p15:guide>
        <p15:guide id="61" pos="3731" userDrawn="1">
          <p15:clr>
            <a:srgbClr val="E1E1E1"/>
          </p15:clr>
        </p15:guide>
        <p15:guide id="62" pos="3948" userDrawn="1">
          <p15:clr>
            <a:srgbClr val="E1E1E1"/>
          </p15:clr>
        </p15:guide>
        <p15:guide id="63" pos="4353" userDrawn="1">
          <p15:clr>
            <a:srgbClr val="E1E1E1"/>
          </p15:clr>
        </p15:guide>
        <p15:guide id="64" pos="4570" userDrawn="1">
          <p15:clr>
            <a:srgbClr val="E1E1E1"/>
          </p15:clr>
        </p15:guide>
        <p15:guide id="65" pos="4974" userDrawn="1">
          <p15:clr>
            <a:srgbClr val="E1E1E1"/>
          </p15:clr>
        </p15:guide>
        <p15:guide id="66" pos="5192" userDrawn="1">
          <p15:clr>
            <a:srgbClr val="E1E1E1"/>
          </p15:clr>
        </p15:guide>
        <p15:guide id="67" pos="5596" userDrawn="1">
          <p15:clr>
            <a:srgbClr val="E1E1E1"/>
          </p15:clr>
        </p15:guide>
        <p15:guide id="68" pos="5814" userDrawn="1">
          <p15:clr>
            <a:srgbClr val="E1E1E1"/>
          </p15:clr>
        </p15:guide>
        <p15:guide id="69" pos="6218" userDrawn="1">
          <p15:clr>
            <a:srgbClr val="E1E1E1"/>
          </p15:clr>
        </p15:guide>
        <p15:guide id="70" pos="6436" userDrawn="1">
          <p15:clr>
            <a:srgbClr val="E1E1E1"/>
          </p15:clr>
        </p15:guide>
        <p15:guide id="71" pos="6840" userDrawn="1">
          <p15:clr>
            <a:srgbClr val="E1E1E1"/>
          </p15:clr>
        </p15:guide>
        <p15:guide id="72" pos="7058" userDrawn="1">
          <p15:clr>
            <a:srgbClr val="E1E1E1"/>
          </p15:clr>
        </p15:guide>
        <p15:guide id="73" pos="7462" userDrawn="1">
          <p15:clr>
            <a:srgbClr val="E1E1E1"/>
          </p15:clr>
        </p15:guide>
        <p15:guide id="74" orient="horz" userDrawn="1">
          <p15:clr>
            <a:srgbClr val="E1E1E1"/>
          </p15:clr>
        </p15:guide>
        <p15:guide id="75" orient="horz" pos="4320" userDrawn="1">
          <p15:clr>
            <a:srgbClr val="E1E1E1"/>
          </p15:clr>
        </p15:guide>
        <p15:guide id="76" orient="horz" pos="217" userDrawn="1">
          <p15:clr>
            <a:srgbClr val="E1E1E1"/>
          </p15:clr>
        </p15:guide>
        <p15:guide id="77" orient="horz" pos="433" userDrawn="1">
          <p15:clr>
            <a:srgbClr val="E1E1E1"/>
          </p15:clr>
        </p15:guide>
        <p15:guide id="78" orient="horz" pos="649" userDrawn="1">
          <p15:clr>
            <a:srgbClr val="E1E1E1"/>
          </p15:clr>
        </p15:guide>
        <p15:guide id="79" orient="horz" pos="865" userDrawn="1">
          <p15:clr>
            <a:srgbClr val="E1E1E1"/>
          </p15:clr>
        </p15:guide>
        <p15:guide id="80" orient="horz" pos="1080" userDrawn="1">
          <p15:clr>
            <a:srgbClr val="E1E1E1"/>
          </p15:clr>
        </p15:guide>
        <p15:guide id="81" orient="horz" pos="1296" userDrawn="1">
          <p15:clr>
            <a:srgbClr val="E1E1E1"/>
          </p15:clr>
        </p15:guide>
        <p15:guide id="82" orient="horz" pos="1512" userDrawn="1">
          <p15:clr>
            <a:srgbClr val="E1E1E1"/>
          </p15:clr>
        </p15:guide>
        <p15:guide id="83" orient="horz" pos="1728" userDrawn="1">
          <p15:clr>
            <a:srgbClr val="E1E1E1"/>
          </p15:clr>
        </p15:guide>
        <p15:guide id="84" orient="horz" pos="1944" userDrawn="1">
          <p15:clr>
            <a:srgbClr val="E1E1E1"/>
          </p15:clr>
        </p15:guide>
        <p15:guide id="85" orient="horz" pos="2160" userDrawn="1">
          <p15:clr>
            <a:srgbClr val="E1E1E1"/>
          </p15:clr>
        </p15:guide>
        <p15:guide id="86" orient="horz" pos="2375" userDrawn="1">
          <p15:clr>
            <a:srgbClr val="E1E1E1"/>
          </p15:clr>
        </p15:guide>
        <p15:guide id="87" orient="horz" pos="2591" userDrawn="1">
          <p15:clr>
            <a:srgbClr val="E1E1E1"/>
          </p15:clr>
        </p15:guide>
        <p15:guide id="88" orient="horz" pos="2807" userDrawn="1">
          <p15:clr>
            <a:srgbClr val="E1E1E1"/>
          </p15:clr>
        </p15:guide>
        <p15:guide id="89" orient="horz" pos="3023" userDrawn="1">
          <p15:clr>
            <a:srgbClr val="E1E1E1"/>
          </p15:clr>
        </p15:guide>
        <p15:guide id="90" orient="horz" pos="3239" userDrawn="1">
          <p15:clr>
            <a:srgbClr val="E1E1E1"/>
          </p15:clr>
        </p15:guide>
        <p15:guide id="91" orient="horz" pos="3454" userDrawn="1">
          <p15:clr>
            <a:srgbClr val="E1E1E1"/>
          </p15:clr>
        </p15:guide>
        <p15:guide id="92" orient="horz" pos="3670" userDrawn="1">
          <p15:clr>
            <a:srgbClr val="E1E1E1"/>
          </p15:clr>
        </p15:guide>
        <p15:guide id="93" orient="horz" pos="3886" userDrawn="1">
          <p15:clr>
            <a:srgbClr val="E1E1E1"/>
          </p15:clr>
        </p15:guide>
        <p15:guide id="94" orient="horz" pos="4102" userDrawn="1">
          <p15:clr>
            <a:srgbClr val="E1E1E1"/>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Graphic Background">
    <p:bg>
      <p:bgRef idx="1001">
        <a:schemeClr val="bg1"/>
      </p:bgRef>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A160CEFA-1224-0A33-3297-149A3EF4EDA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2">
            <a:alphaModFix/>
            <a:extLst>
              <a:ext uri="{96DAC541-7B7A-43D3-8B79-37D633B846F1}">
                <asvg:svgBlip xmlns:asvg="http://schemas.microsoft.com/office/drawing/2016/SVG/main" r:embed="rId3"/>
              </a:ext>
            </a:extLst>
          </a:blip>
          <a:stretch>
            <a:fillRect/>
          </a:stretch>
        </p:blipFill>
        <p:spPr>
          <a:xfrm>
            <a:off x="2149879" y="0"/>
            <a:ext cx="10042121" cy="6858000"/>
          </a:xfrm>
          <a:prstGeom prst="rect">
            <a:avLst/>
          </a:prstGeom>
        </p:spPr>
      </p:pic>
      <p:sp>
        <p:nvSpPr>
          <p:cNvPr id="4" name="Slide Number Placeholder 3">
            <a:extLst>
              <a:ext uri="{FF2B5EF4-FFF2-40B4-BE49-F238E27FC236}">
                <a16:creationId xmlns:a16="http://schemas.microsoft.com/office/drawing/2014/main" id="{D58EAB78-8D9C-0E2E-827A-42CC0FBB238A}"/>
              </a:ext>
            </a:extLst>
          </p:cNvPr>
          <p:cNvSpPr>
            <a:spLocks noGrp="1"/>
          </p:cNvSpPr>
          <p:nvPr>
            <p:ph type="sldNum" sz="quarter" idx="11"/>
          </p:nvPr>
        </p:nvSpPr>
        <p:spPr/>
        <p:txBody>
          <a:bodyPr/>
          <a:lstStyle/>
          <a:p>
            <a:fld id="{91D568E7-61F5-D04E-995D-81EF41C01A2A}" type="slidenum">
              <a:rPr lang="en-US" smtClean="0"/>
              <a:pPr/>
              <a:t>‹#›</a:t>
            </a:fld>
            <a:endParaRPr lang="en-US" dirty="0"/>
          </a:p>
        </p:txBody>
      </p:sp>
      <p:sp>
        <p:nvSpPr>
          <p:cNvPr id="6" name="Title 5">
            <a:extLst>
              <a:ext uri="{FF2B5EF4-FFF2-40B4-BE49-F238E27FC236}">
                <a16:creationId xmlns:a16="http://schemas.microsoft.com/office/drawing/2014/main" id="{215EFCED-F030-8D48-F94E-5D083B514839}"/>
              </a:ext>
            </a:extLst>
          </p:cNvPr>
          <p:cNvSpPr>
            <a:spLocks noGrp="1"/>
          </p:cNvSpPr>
          <p:nvPr>
            <p:ph type="title"/>
          </p:nvPr>
        </p:nvSpPr>
        <p:spPr>
          <a:xfrm>
            <a:off x="342901" y="1714500"/>
            <a:ext cx="6567488" cy="972000"/>
          </a:xfrm>
        </p:spPr>
        <p:txBody>
          <a:bodyPr/>
          <a:lstStyle/>
          <a:p>
            <a:r>
              <a:rPr lang="en-US"/>
              <a:t>Click to edit Master title style</a:t>
            </a:r>
            <a:endParaRPr lang="en-US" dirty="0"/>
          </a:p>
        </p:txBody>
      </p:sp>
      <p:sp>
        <p:nvSpPr>
          <p:cNvPr id="10" name="Content Placeholder 9">
            <a:extLst>
              <a:ext uri="{FF2B5EF4-FFF2-40B4-BE49-F238E27FC236}">
                <a16:creationId xmlns:a16="http://schemas.microsoft.com/office/drawing/2014/main" id="{6FD66723-746C-D68A-DC72-FE661B121965}"/>
              </a:ext>
            </a:extLst>
          </p:cNvPr>
          <p:cNvSpPr>
            <a:spLocks noGrp="1"/>
          </p:cNvSpPr>
          <p:nvPr>
            <p:ph sz="quarter" idx="12"/>
          </p:nvPr>
        </p:nvSpPr>
        <p:spPr>
          <a:xfrm>
            <a:off x="342900" y="2743200"/>
            <a:ext cx="6567488" cy="3425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a:extLst>
              <a:ext uri="{FF2B5EF4-FFF2-40B4-BE49-F238E27FC236}">
                <a16:creationId xmlns:a16="http://schemas.microsoft.com/office/drawing/2014/main" id="{DF3E29C8-0B12-5C41-BF4B-DCC4A875C64D}"/>
              </a:ext>
            </a:extLst>
          </p:cNvPr>
          <p:cNvSpPr>
            <a:spLocks noGrp="1"/>
          </p:cNvSpPr>
          <p:nvPr>
            <p:ph type="ftr" sz="quarter" idx="10"/>
          </p:nvPr>
        </p:nvSpPr>
        <p:spPr/>
        <p:txBody>
          <a:bodyPr/>
          <a:lstStyle/>
          <a:p>
            <a:r>
              <a:rPr lang="en-US" dirty="0"/>
              <a:t>WSP | Footer goes here | Date</a:t>
            </a:r>
          </a:p>
        </p:txBody>
      </p:sp>
      <p:pic>
        <p:nvPicPr>
          <p:cNvPr id="5" name="Graphic 4">
            <a:extLst>
              <a:ext uri="{FF2B5EF4-FFF2-40B4-BE49-F238E27FC236}">
                <a16:creationId xmlns:a16="http://schemas.microsoft.com/office/drawing/2014/main" id="{63DBE6E9-89CB-FE8C-9CE4-A0F5DC349BC3}"/>
              </a:ext>
              <a:ext uri="{C183D7F6-B498-43B3-948B-1728B52AA6E4}">
                <adec:decorative xmlns:adec="http://schemas.microsoft.com/office/drawing/2017/decorative" val="1"/>
              </a:ext>
            </a:extLst>
          </p:cNvPr>
          <p:cNvPicPr/>
          <p:nvPr userDrawn="1"/>
        </p:nvPicPr>
        <p:blipFill>
          <a:blip r:embed="rId2">
            <a:alphaModFix/>
            <a:extLst>
              <a:ext uri="{96DAC541-7B7A-43D3-8B79-37D633B846F1}">
                <asvg:svgBlip xmlns:asvg="http://schemas.microsoft.com/office/drawing/2016/SVG/main" r:embed="rId3"/>
              </a:ext>
            </a:extLst>
          </a:blip>
          <a:stretch>
            <a:fillRect/>
          </a:stretch>
        </p:blipFill>
        <p:spPr>
          <a:xfrm>
            <a:off x="2149879" y="0"/>
            <a:ext cx="10042121" cy="6858000"/>
          </a:xfrm>
          <a:prstGeom prst="rect">
            <a:avLst/>
          </a:prstGeom>
        </p:spPr>
      </p:pic>
    </p:spTree>
    <p:extLst>
      <p:ext uri="{BB962C8B-B14F-4D97-AF65-F5344CB8AC3E}">
        <p14:creationId xmlns:p14="http://schemas.microsoft.com/office/powerpoint/2010/main" val="11959936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56544-3139-DD05-E217-DF86B51D9355}"/>
              </a:ext>
            </a:extLst>
          </p:cNvPr>
          <p:cNvSpPr>
            <a:spLocks noGrp="1"/>
          </p:cNvSpPr>
          <p:nvPr>
            <p:ph type="title"/>
          </p:nvPr>
        </p:nvSpPr>
        <p:spPr/>
        <p:txBody>
          <a:bodyPr/>
          <a:lstStyle/>
          <a:p>
            <a:r>
              <a:rPr lang="en-US"/>
              <a:t>Click to edit Master title style</a:t>
            </a:r>
            <a:endParaRPr lang="en-US" dirty="0"/>
          </a:p>
        </p:txBody>
      </p:sp>
      <p:sp>
        <p:nvSpPr>
          <p:cNvPr id="10" name="Content Placeholder 9">
            <a:extLst>
              <a:ext uri="{FF2B5EF4-FFF2-40B4-BE49-F238E27FC236}">
                <a16:creationId xmlns:a16="http://schemas.microsoft.com/office/drawing/2014/main" id="{6FD66723-746C-D68A-DC72-FE661B121965}"/>
              </a:ext>
            </a:extLst>
          </p:cNvPr>
          <p:cNvSpPr>
            <a:spLocks noGrp="1"/>
          </p:cNvSpPr>
          <p:nvPr>
            <p:ph sz="quarter" idx="12"/>
          </p:nvPr>
        </p:nvSpPr>
        <p:spPr>
          <a:xfrm>
            <a:off x="342900" y="2400300"/>
            <a:ext cx="11506200"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a:extLst>
              <a:ext uri="{FF2B5EF4-FFF2-40B4-BE49-F238E27FC236}">
                <a16:creationId xmlns:a16="http://schemas.microsoft.com/office/drawing/2014/main" id="{D58EAB78-8D9C-0E2E-827A-42CC0FBB238A}"/>
              </a:ext>
              <a:ext uri="{C183D7F6-B498-43B3-948B-1728B52AA6E4}">
                <adec:decorative xmlns:adec="http://schemas.microsoft.com/office/drawing/2017/decorative" val="1"/>
              </a:ext>
            </a:extLst>
          </p:cNvPr>
          <p:cNvSpPr>
            <a:spLocks noGrp="1"/>
          </p:cNvSpPr>
          <p:nvPr>
            <p:ph type="sldNum" sz="quarter" idx="11"/>
          </p:nvPr>
        </p:nvSpPr>
        <p:spPr/>
        <p:txBody>
          <a:bodyPr/>
          <a:lstStyle/>
          <a:p>
            <a:fld id="{91D568E7-61F5-D04E-995D-81EF41C01A2A}" type="slidenum">
              <a:rPr lang="en-US" smtClean="0"/>
              <a:pPr/>
              <a:t>‹#›</a:t>
            </a:fld>
            <a:endParaRPr lang="en-US" dirty="0"/>
          </a:p>
        </p:txBody>
      </p:sp>
      <p:sp>
        <p:nvSpPr>
          <p:cNvPr id="3" name="Footer Placeholder 2">
            <a:extLst>
              <a:ext uri="{FF2B5EF4-FFF2-40B4-BE49-F238E27FC236}">
                <a16:creationId xmlns:a16="http://schemas.microsoft.com/office/drawing/2014/main" id="{DF3E29C8-0B12-5C41-BF4B-DCC4A875C64D}"/>
              </a:ext>
              <a:ext uri="{C183D7F6-B498-43B3-948B-1728B52AA6E4}">
                <adec:decorative xmlns:adec="http://schemas.microsoft.com/office/drawing/2017/decorative" val="1"/>
              </a:ext>
            </a:extLst>
          </p:cNvPr>
          <p:cNvSpPr>
            <a:spLocks noGrp="1"/>
          </p:cNvSpPr>
          <p:nvPr>
            <p:ph type="ftr" sz="quarter" idx="10"/>
          </p:nvPr>
        </p:nvSpPr>
        <p:spPr/>
        <p:txBody>
          <a:bodyPr/>
          <a:lstStyle/>
          <a:p>
            <a:r>
              <a:rPr lang="en-US" dirty="0"/>
              <a:t>WSP | Footer goes here | Date</a:t>
            </a:r>
          </a:p>
        </p:txBody>
      </p:sp>
    </p:spTree>
    <p:extLst>
      <p:ext uri="{BB962C8B-B14F-4D97-AF65-F5344CB8AC3E}">
        <p14:creationId xmlns:p14="http://schemas.microsoft.com/office/powerpoint/2010/main" val="3622315314"/>
      </p:ext>
    </p:extLst>
  </p:cSld>
  <p:clrMapOvr>
    <a:masterClrMapping/>
  </p:clrMapOvr>
  <p:extLst>
    <p:ext uri="{DCECCB84-F9BA-43D5-87BE-67443E8EF086}">
      <p15:sldGuideLst xmlns:p15="http://schemas.microsoft.com/office/powerpoint/2012/main">
        <p15:guide id="48" userDrawn="1">
          <p15:clr>
            <a:srgbClr val="E1E1E1"/>
          </p15:clr>
        </p15:guide>
        <p15:guide id="49" pos="7680" userDrawn="1">
          <p15:clr>
            <a:srgbClr val="E1E1E1"/>
          </p15:clr>
        </p15:guide>
        <p15:guide id="50" pos="217" userDrawn="1">
          <p15:clr>
            <a:srgbClr val="E1E1E1"/>
          </p15:clr>
        </p15:guide>
        <p15:guide id="51" pos="621" userDrawn="1">
          <p15:clr>
            <a:srgbClr val="E1E1E1"/>
          </p15:clr>
        </p15:guide>
        <p15:guide id="52" pos="839" userDrawn="1">
          <p15:clr>
            <a:srgbClr val="E1E1E1"/>
          </p15:clr>
        </p15:guide>
        <p15:guide id="53" pos="1243" userDrawn="1">
          <p15:clr>
            <a:srgbClr val="E1E1E1"/>
          </p15:clr>
        </p15:guide>
        <p15:guide id="54" pos="1461" userDrawn="1">
          <p15:clr>
            <a:srgbClr val="E1E1E1"/>
          </p15:clr>
        </p15:guide>
        <p15:guide id="55" pos="1865" userDrawn="1">
          <p15:clr>
            <a:srgbClr val="E1E1E1"/>
          </p15:clr>
        </p15:guide>
        <p15:guide id="56" pos="2083" userDrawn="1">
          <p15:clr>
            <a:srgbClr val="E1E1E1"/>
          </p15:clr>
        </p15:guide>
        <p15:guide id="57" pos="2487" userDrawn="1">
          <p15:clr>
            <a:srgbClr val="E1E1E1"/>
          </p15:clr>
        </p15:guide>
        <p15:guide id="58" pos="2705" userDrawn="1">
          <p15:clr>
            <a:srgbClr val="E1E1E1"/>
          </p15:clr>
        </p15:guide>
        <p15:guide id="59" pos="3109" userDrawn="1">
          <p15:clr>
            <a:srgbClr val="E1E1E1"/>
          </p15:clr>
        </p15:guide>
        <p15:guide id="60" pos="3326" userDrawn="1">
          <p15:clr>
            <a:srgbClr val="E1E1E1"/>
          </p15:clr>
        </p15:guide>
        <p15:guide id="61" pos="3731" userDrawn="1">
          <p15:clr>
            <a:srgbClr val="E1E1E1"/>
          </p15:clr>
        </p15:guide>
        <p15:guide id="62" pos="3948" userDrawn="1">
          <p15:clr>
            <a:srgbClr val="E1E1E1"/>
          </p15:clr>
        </p15:guide>
        <p15:guide id="63" pos="4353" userDrawn="1">
          <p15:clr>
            <a:srgbClr val="E1E1E1"/>
          </p15:clr>
        </p15:guide>
        <p15:guide id="64" pos="4570" userDrawn="1">
          <p15:clr>
            <a:srgbClr val="E1E1E1"/>
          </p15:clr>
        </p15:guide>
        <p15:guide id="65" pos="4974" userDrawn="1">
          <p15:clr>
            <a:srgbClr val="E1E1E1"/>
          </p15:clr>
        </p15:guide>
        <p15:guide id="66" pos="5192" userDrawn="1">
          <p15:clr>
            <a:srgbClr val="E1E1E1"/>
          </p15:clr>
        </p15:guide>
        <p15:guide id="67" pos="5596" userDrawn="1">
          <p15:clr>
            <a:srgbClr val="E1E1E1"/>
          </p15:clr>
        </p15:guide>
        <p15:guide id="68" pos="5814" userDrawn="1">
          <p15:clr>
            <a:srgbClr val="E1E1E1"/>
          </p15:clr>
        </p15:guide>
        <p15:guide id="69" pos="6218" userDrawn="1">
          <p15:clr>
            <a:srgbClr val="E1E1E1"/>
          </p15:clr>
        </p15:guide>
        <p15:guide id="70" pos="6436" userDrawn="1">
          <p15:clr>
            <a:srgbClr val="E1E1E1"/>
          </p15:clr>
        </p15:guide>
        <p15:guide id="71" pos="6840" userDrawn="1">
          <p15:clr>
            <a:srgbClr val="E1E1E1"/>
          </p15:clr>
        </p15:guide>
        <p15:guide id="72" pos="7058" userDrawn="1">
          <p15:clr>
            <a:srgbClr val="E1E1E1"/>
          </p15:clr>
        </p15:guide>
        <p15:guide id="73" pos="7462" userDrawn="1">
          <p15:clr>
            <a:srgbClr val="E1E1E1"/>
          </p15:clr>
        </p15:guide>
        <p15:guide id="74" orient="horz" userDrawn="1">
          <p15:clr>
            <a:srgbClr val="E1E1E1"/>
          </p15:clr>
        </p15:guide>
        <p15:guide id="75" orient="horz" pos="4320" userDrawn="1">
          <p15:clr>
            <a:srgbClr val="E1E1E1"/>
          </p15:clr>
        </p15:guide>
        <p15:guide id="76" orient="horz" pos="217" userDrawn="1">
          <p15:clr>
            <a:srgbClr val="E1E1E1"/>
          </p15:clr>
        </p15:guide>
        <p15:guide id="77" orient="horz" pos="433" userDrawn="1">
          <p15:clr>
            <a:srgbClr val="E1E1E1"/>
          </p15:clr>
        </p15:guide>
        <p15:guide id="78" orient="horz" pos="649" userDrawn="1">
          <p15:clr>
            <a:srgbClr val="E1E1E1"/>
          </p15:clr>
        </p15:guide>
        <p15:guide id="79" orient="horz" pos="865" userDrawn="1">
          <p15:clr>
            <a:srgbClr val="E1E1E1"/>
          </p15:clr>
        </p15:guide>
        <p15:guide id="80" orient="horz" pos="1080" userDrawn="1">
          <p15:clr>
            <a:srgbClr val="E1E1E1"/>
          </p15:clr>
        </p15:guide>
        <p15:guide id="81" orient="horz" pos="1296" userDrawn="1">
          <p15:clr>
            <a:srgbClr val="E1E1E1"/>
          </p15:clr>
        </p15:guide>
        <p15:guide id="82" orient="horz" pos="1512" userDrawn="1">
          <p15:clr>
            <a:srgbClr val="E1E1E1"/>
          </p15:clr>
        </p15:guide>
        <p15:guide id="83" orient="horz" pos="1728" userDrawn="1">
          <p15:clr>
            <a:srgbClr val="E1E1E1"/>
          </p15:clr>
        </p15:guide>
        <p15:guide id="84" orient="horz" pos="1944" userDrawn="1">
          <p15:clr>
            <a:srgbClr val="E1E1E1"/>
          </p15:clr>
        </p15:guide>
        <p15:guide id="85" orient="horz" pos="2160" userDrawn="1">
          <p15:clr>
            <a:srgbClr val="E1E1E1"/>
          </p15:clr>
        </p15:guide>
        <p15:guide id="86" orient="horz" pos="2375" userDrawn="1">
          <p15:clr>
            <a:srgbClr val="E1E1E1"/>
          </p15:clr>
        </p15:guide>
        <p15:guide id="87" orient="horz" pos="2591" userDrawn="1">
          <p15:clr>
            <a:srgbClr val="E1E1E1"/>
          </p15:clr>
        </p15:guide>
        <p15:guide id="88" orient="horz" pos="2807" userDrawn="1">
          <p15:clr>
            <a:srgbClr val="E1E1E1"/>
          </p15:clr>
        </p15:guide>
        <p15:guide id="89" orient="horz" pos="3023" userDrawn="1">
          <p15:clr>
            <a:srgbClr val="E1E1E1"/>
          </p15:clr>
        </p15:guide>
        <p15:guide id="90" orient="horz" pos="3239" userDrawn="1">
          <p15:clr>
            <a:srgbClr val="E1E1E1"/>
          </p15:clr>
        </p15:guide>
        <p15:guide id="91" orient="horz" pos="3454" userDrawn="1">
          <p15:clr>
            <a:srgbClr val="E1E1E1"/>
          </p15:clr>
        </p15:guide>
        <p15:guide id="92" orient="horz" pos="3670" userDrawn="1">
          <p15:clr>
            <a:srgbClr val="E1E1E1"/>
          </p15:clr>
        </p15:guide>
        <p15:guide id="93" orient="horz" pos="3886" userDrawn="1">
          <p15:clr>
            <a:srgbClr val="E1E1E1"/>
          </p15:clr>
        </p15:guide>
        <p15:guide id="94" orient="horz" pos="4102" userDrawn="1">
          <p15:clr>
            <a:srgbClr val="E1E1E1"/>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Red Background">
    <p:bg>
      <p:bgPr>
        <a:solidFill>
          <a:schemeClr val="accent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0B6E1C04-2CBA-63B2-9544-5DF9DD17D632}"/>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4401" y="343694"/>
            <a:ext cx="1004465" cy="476665"/>
          </a:xfrm>
          <a:prstGeom prst="rect">
            <a:avLst/>
          </a:prstGeom>
        </p:spPr>
      </p:pic>
      <p:sp>
        <p:nvSpPr>
          <p:cNvPr id="4" name="Slide Number Placeholder 3">
            <a:extLst>
              <a:ext uri="{FF2B5EF4-FFF2-40B4-BE49-F238E27FC236}">
                <a16:creationId xmlns:a16="http://schemas.microsoft.com/office/drawing/2014/main" id="{D58EAB78-8D9C-0E2E-827A-42CC0FBB238A}"/>
              </a:ext>
            </a:extLst>
          </p:cNvPr>
          <p:cNvSpPr>
            <a:spLocks noGrp="1"/>
          </p:cNvSpPr>
          <p:nvPr>
            <p:ph type="sldNum" sz="quarter" idx="11"/>
          </p:nvPr>
        </p:nvSpPr>
        <p:spPr/>
        <p:txBody>
          <a:bodyPr/>
          <a:lstStyle>
            <a:lvl1pPr>
              <a:defRPr>
                <a:solidFill>
                  <a:schemeClr val="bg1"/>
                </a:solidFill>
              </a:defRPr>
            </a:lvl1pPr>
          </a:lstStyle>
          <a:p>
            <a:fld id="{91D568E7-61F5-D04E-995D-81EF41C01A2A}" type="slidenum">
              <a:rPr lang="en-US" smtClean="0"/>
              <a:pPr/>
              <a:t>‹#›</a:t>
            </a:fld>
            <a:endParaRPr lang="en-US" dirty="0"/>
          </a:p>
        </p:txBody>
      </p:sp>
      <p:sp>
        <p:nvSpPr>
          <p:cNvPr id="5" name="Title 4">
            <a:extLst>
              <a:ext uri="{FF2B5EF4-FFF2-40B4-BE49-F238E27FC236}">
                <a16:creationId xmlns:a16="http://schemas.microsoft.com/office/drawing/2014/main" id="{442D600C-D2E5-8336-F058-DF5E43A81ACB}"/>
              </a:ext>
            </a:extLst>
          </p:cNvPr>
          <p:cNvSpPr>
            <a:spLocks noGrp="1"/>
          </p:cNvSpPr>
          <p:nvPr>
            <p:ph type="title"/>
          </p:nvPr>
        </p:nvSpPr>
        <p:spPr/>
        <p:txBody>
          <a:bodyPr/>
          <a:lstStyle/>
          <a:p>
            <a:r>
              <a:rPr lang="en-US"/>
              <a:t>Click to edit Master title style</a:t>
            </a:r>
            <a:endParaRPr lang="en-US" dirty="0"/>
          </a:p>
        </p:txBody>
      </p:sp>
      <p:sp>
        <p:nvSpPr>
          <p:cNvPr id="10" name="Content Placeholder 9">
            <a:extLst>
              <a:ext uri="{FF2B5EF4-FFF2-40B4-BE49-F238E27FC236}">
                <a16:creationId xmlns:a16="http://schemas.microsoft.com/office/drawing/2014/main" id="{6FD66723-746C-D68A-DC72-FE661B121965}"/>
              </a:ext>
            </a:extLst>
          </p:cNvPr>
          <p:cNvSpPr>
            <a:spLocks noGrp="1"/>
          </p:cNvSpPr>
          <p:nvPr>
            <p:ph sz="quarter" idx="12"/>
          </p:nvPr>
        </p:nvSpPr>
        <p:spPr>
          <a:xfrm>
            <a:off x="342900" y="2400299"/>
            <a:ext cx="5581650" cy="37687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Content Placeholder 9">
            <a:extLst>
              <a:ext uri="{FF2B5EF4-FFF2-40B4-BE49-F238E27FC236}">
                <a16:creationId xmlns:a16="http://schemas.microsoft.com/office/drawing/2014/main" id="{3C7740FC-52BA-B14F-A10F-3514CCF5128A}"/>
              </a:ext>
            </a:extLst>
          </p:cNvPr>
          <p:cNvSpPr>
            <a:spLocks noGrp="1"/>
          </p:cNvSpPr>
          <p:nvPr>
            <p:ph sz="quarter" idx="13"/>
          </p:nvPr>
        </p:nvSpPr>
        <p:spPr>
          <a:xfrm>
            <a:off x="6261100" y="2400299"/>
            <a:ext cx="5581650" cy="37687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a:extLst>
              <a:ext uri="{FF2B5EF4-FFF2-40B4-BE49-F238E27FC236}">
                <a16:creationId xmlns:a16="http://schemas.microsoft.com/office/drawing/2014/main" id="{DF3E29C8-0B12-5C41-BF4B-DCC4A875C64D}"/>
              </a:ext>
            </a:extLst>
          </p:cNvPr>
          <p:cNvSpPr>
            <a:spLocks noGrp="1"/>
          </p:cNvSpPr>
          <p:nvPr>
            <p:ph type="ftr" sz="quarter" idx="10"/>
          </p:nvPr>
        </p:nvSpPr>
        <p:spPr/>
        <p:txBody>
          <a:bodyPr/>
          <a:lstStyle>
            <a:lvl1pPr>
              <a:defRPr>
                <a:solidFill>
                  <a:schemeClr val="bg1"/>
                </a:solidFill>
              </a:defRPr>
            </a:lvl1pPr>
          </a:lstStyle>
          <a:p>
            <a:r>
              <a:rPr lang="en-US" dirty="0"/>
              <a:t>WSP | Footer goes here | Date</a:t>
            </a:r>
          </a:p>
        </p:txBody>
      </p:sp>
      <p:pic>
        <p:nvPicPr>
          <p:cNvPr id="7" name="Graphic 6">
            <a:extLst>
              <a:ext uri="{FF2B5EF4-FFF2-40B4-BE49-F238E27FC236}">
                <a16:creationId xmlns:a16="http://schemas.microsoft.com/office/drawing/2014/main" id="{E45527E6-00CA-D85C-AC9D-ED267B41A60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4401" y="343694"/>
            <a:ext cx="1004465" cy="476665"/>
          </a:xfrm>
          <a:prstGeom prst="rect">
            <a:avLst/>
          </a:prstGeom>
        </p:spPr>
      </p:pic>
    </p:spTree>
    <p:extLst>
      <p:ext uri="{BB962C8B-B14F-4D97-AF65-F5344CB8AC3E}">
        <p14:creationId xmlns:p14="http://schemas.microsoft.com/office/powerpoint/2010/main" val="2083540549"/>
      </p:ext>
    </p:extLst>
  </p:cSld>
  <p:clrMapOvr>
    <a:masterClrMapping/>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Divider Slide 1">
    <p:bg>
      <p:bgRef idx="1001">
        <a:schemeClr val="bg1"/>
      </p:bgRef>
    </p:bg>
    <p:spTree>
      <p:nvGrpSpPr>
        <p:cNvPr id="1" name=""/>
        <p:cNvGrpSpPr/>
        <p:nvPr/>
      </p:nvGrpSpPr>
      <p:grpSpPr>
        <a:xfrm>
          <a:off x="0" y="0"/>
          <a:ext cx="0" cy="0"/>
          <a:chOff x="0" y="0"/>
          <a:chExt cx="0" cy="0"/>
        </a:xfrm>
      </p:grpSpPr>
      <p:sp>
        <p:nvSpPr>
          <p:cNvPr id="3" name="Background Picture Placeholder 9">
            <a:extLst>
              <a:ext uri="{FF2B5EF4-FFF2-40B4-BE49-F238E27FC236}">
                <a16:creationId xmlns:a16="http://schemas.microsoft.com/office/drawing/2014/main" id="{32CED102-391F-C18F-B866-F380586C1E55}"/>
              </a:ext>
            </a:extLst>
          </p:cNvPr>
          <p:cNvSpPr>
            <a:spLocks noGrp="1"/>
          </p:cNvSpPr>
          <p:nvPr>
            <p:ph type="pic" sz="quarter" idx="11"/>
          </p:nvPr>
        </p:nvSpPr>
        <p:spPr>
          <a:xfrm>
            <a:off x="1973183" y="652464"/>
            <a:ext cx="8245635" cy="5551486"/>
          </a:xfrm>
          <a:noFill/>
        </p:spPr>
        <p:txBody>
          <a:bodyPr bIns="1296000" anchor="b"/>
          <a:lstStyle>
            <a:lvl1pPr algn="ctr">
              <a:defRPr>
                <a:solidFill>
                  <a:schemeClr val="tx1"/>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1651A3D0-DF1C-BE39-1971-7A7206758DA7}"/>
              </a:ext>
            </a:extLst>
          </p:cNvPr>
          <p:cNvSpPr>
            <a:spLocks noGrp="1"/>
          </p:cNvSpPr>
          <p:nvPr>
            <p:ph type="title" hasCustomPrompt="1"/>
          </p:nvPr>
        </p:nvSpPr>
        <p:spPr>
          <a:xfrm>
            <a:off x="102535" y="2899861"/>
            <a:ext cx="11986930" cy="1493230"/>
          </a:xfrm>
        </p:spPr>
        <p:txBody>
          <a:bodyPr anchor="ctr">
            <a:normAutofit/>
          </a:bodyPr>
          <a:lstStyle>
            <a:lvl1pPr algn="ctr">
              <a:lnSpc>
                <a:spcPct val="75000"/>
              </a:lnSpc>
              <a:defRPr sz="9500" cap="all" spc="-200" baseline="0">
                <a:solidFill>
                  <a:schemeClr val="tx1"/>
                </a:solidFill>
              </a:defRPr>
            </a:lvl1pPr>
          </a:lstStyle>
          <a:p>
            <a:r>
              <a:rPr lang="en-US" dirty="0"/>
              <a:t>Click title</a:t>
            </a:r>
          </a:p>
        </p:txBody>
      </p:sp>
      <p:sp>
        <p:nvSpPr>
          <p:cNvPr id="8" name="Slide Number Placeholder 7">
            <a:extLst>
              <a:ext uri="{FF2B5EF4-FFF2-40B4-BE49-F238E27FC236}">
                <a16:creationId xmlns:a16="http://schemas.microsoft.com/office/drawing/2014/main" id="{5AE23171-B989-D4A0-B1B5-18D127AC936B}"/>
              </a:ext>
              <a:ext uri="{C183D7F6-B498-43B3-948B-1728B52AA6E4}">
                <adec:decorative xmlns:adec="http://schemas.microsoft.com/office/drawing/2017/decorative" val="1"/>
              </a:ext>
            </a:extLst>
          </p:cNvPr>
          <p:cNvSpPr>
            <a:spLocks noGrp="1"/>
          </p:cNvSpPr>
          <p:nvPr>
            <p:ph type="sldNum" sz="quarter" idx="13"/>
          </p:nvPr>
        </p:nvSpPr>
        <p:spPr/>
        <p:txBody>
          <a:bodyPr/>
          <a:lstStyle/>
          <a:p>
            <a:fld id="{91D568E7-61F5-D04E-995D-81EF41C01A2A}" type="slidenum">
              <a:rPr lang="en-US" smtClean="0"/>
              <a:pPr/>
              <a:t>‹#›</a:t>
            </a:fld>
            <a:endParaRPr lang="en-US" dirty="0"/>
          </a:p>
        </p:txBody>
      </p:sp>
      <p:sp>
        <p:nvSpPr>
          <p:cNvPr id="7" name="Footer Placeholder 6">
            <a:extLst>
              <a:ext uri="{FF2B5EF4-FFF2-40B4-BE49-F238E27FC236}">
                <a16:creationId xmlns:a16="http://schemas.microsoft.com/office/drawing/2014/main" id="{88C353BD-CC69-6632-B411-4FC1E14BBBA4}"/>
              </a:ext>
              <a:ext uri="{C183D7F6-B498-43B3-948B-1728B52AA6E4}">
                <adec:decorative xmlns:adec="http://schemas.microsoft.com/office/drawing/2017/decorative" val="1"/>
              </a:ext>
            </a:extLst>
          </p:cNvPr>
          <p:cNvSpPr>
            <a:spLocks noGrp="1"/>
          </p:cNvSpPr>
          <p:nvPr>
            <p:ph type="ftr" sz="quarter" idx="12"/>
          </p:nvPr>
        </p:nvSpPr>
        <p:spPr/>
        <p:txBody>
          <a:bodyPr/>
          <a:lstStyle/>
          <a:p>
            <a:r>
              <a:rPr lang="en-US" dirty="0"/>
              <a:t>WSP | Footer goes here | Date</a:t>
            </a:r>
          </a:p>
        </p:txBody>
      </p:sp>
      <p:sp>
        <p:nvSpPr>
          <p:cNvPr id="4" name="Text Placeholder 24">
            <a:extLst>
              <a:ext uri="{FF2B5EF4-FFF2-40B4-BE49-F238E27FC236}">
                <a16:creationId xmlns:a16="http://schemas.microsoft.com/office/drawing/2014/main" id="{35D256D3-13B9-7B74-9370-9E7942B02D25}"/>
              </a:ext>
              <a:ext uri="{C183D7F6-B498-43B3-948B-1728B52AA6E4}">
                <adec:decorative xmlns:adec="http://schemas.microsoft.com/office/drawing/2017/decorative" val="1"/>
              </a:ext>
            </a:extLst>
          </p:cNvPr>
          <p:cNvSpPr>
            <a:spLocks noGrp="1"/>
          </p:cNvSpPr>
          <p:nvPr>
            <p:ph type="body" sz="quarter" idx="24" hasCustomPrompt="1"/>
          </p:nvPr>
        </p:nvSpPr>
        <p:spPr>
          <a:xfrm>
            <a:off x="344401" y="343694"/>
            <a:ext cx="1005966" cy="472262"/>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202416779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Divider Slide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1A3D0-DF1C-BE39-1971-7A7206758DA7}"/>
              </a:ext>
            </a:extLst>
          </p:cNvPr>
          <p:cNvSpPr>
            <a:spLocks noGrp="1"/>
          </p:cNvSpPr>
          <p:nvPr>
            <p:ph type="title" hasCustomPrompt="1"/>
          </p:nvPr>
        </p:nvSpPr>
        <p:spPr>
          <a:xfrm>
            <a:off x="344488" y="1577975"/>
            <a:ext cx="5578476" cy="4008438"/>
          </a:xfrm>
        </p:spPr>
        <p:txBody>
          <a:bodyPr anchor="ctr">
            <a:normAutofit/>
          </a:bodyPr>
          <a:lstStyle>
            <a:lvl1pPr algn="l">
              <a:lnSpc>
                <a:spcPct val="75000"/>
              </a:lnSpc>
              <a:defRPr sz="9600" cap="all" spc="-200" baseline="0">
                <a:solidFill>
                  <a:schemeClr val="tx1"/>
                </a:solidFill>
              </a:defRPr>
            </a:lvl1pPr>
          </a:lstStyle>
          <a:p>
            <a:r>
              <a:rPr lang="en-US" dirty="0"/>
              <a:t>Click title</a:t>
            </a:r>
          </a:p>
        </p:txBody>
      </p:sp>
      <p:sp>
        <p:nvSpPr>
          <p:cNvPr id="3" name="Background Picture Placeholder 9">
            <a:extLst>
              <a:ext uri="{FF2B5EF4-FFF2-40B4-BE49-F238E27FC236}">
                <a16:creationId xmlns:a16="http://schemas.microsoft.com/office/drawing/2014/main" id="{32CED102-391F-C18F-B866-F380586C1E55}"/>
              </a:ext>
            </a:extLst>
          </p:cNvPr>
          <p:cNvSpPr>
            <a:spLocks noGrp="1"/>
          </p:cNvSpPr>
          <p:nvPr>
            <p:ph type="pic" sz="quarter" idx="11"/>
          </p:nvPr>
        </p:nvSpPr>
        <p:spPr>
          <a:xfrm>
            <a:off x="6096000" y="0"/>
            <a:ext cx="6096000" cy="6858000"/>
          </a:xfrm>
          <a:noFill/>
        </p:spPr>
        <p:txBody>
          <a:bodyPr bIns="1296000" anchor="b"/>
          <a:lstStyle>
            <a:lvl1pPr algn="ctr">
              <a:defRPr>
                <a:solidFill>
                  <a:schemeClr val="tx1"/>
                </a:solidFill>
              </a:defRPr>
            </a:lvl1pPr>
          </a:lstStyle>
          <a:p>
            <a:r>
              <a:rPr lang="en-US"/>
              <a:t>Click icon to add picture</a:t>
            </a:r>
            <a:endParaRPr lang="en-US" dirty="0"/>
          </a:p>
        </p:txBody>
      </p:sp>
      <p:sp>
        <p:nvSpPr>
          <p:cNvPr id="8" name="Slide Number Placeholder 7">
            <a:extLst>
              <a:ext uri="{FF2B5EF4-FFF2-40B4-BE49-F238E27FC236}">
                <a16:creationId xmlns:a16="http://schemas.microsoft.com/office/drawing/2014/main" id="{5AE23171-B989-D4A0-B1B5-18D127AC936B}"/>
              </a:ext>
              <a:ext uri="{C183D7F6-B498-43B3-948B-1728B52AA6E4}">
                <adec:decorative xmlns:adec="http://schemas.microsoft.com/office/drawing/2017/decorative" val="1"/>
              </a:ext>
            </a:extLst>
          </p:cNvPr>
          <p:cNvSpPr>
            <a:spLocks noGrp="1"/>
          </p:cNvSpPr>
          <p:nvPr>
            <p:ph type="sldNum" sz="quarter" idx="13"/>
          </p:nvPr>
        </p:nvSpPr>
        <p:spPr/>
        <p:txBody>
          <a:bodyPr/>
          <a:lstStyle/>
          <a:p>
            <a:fld id="{91D568E7-61F5-D04E-995D-81EF41C01A2A}" type="slidenum">
              <a:rPr lang="en-US" smtClean="0"/>
              <a:pPr/>
              <a:t>‹#›</a:t>
            </a:fld>
            <a:endParaRPr lang="en-US" dirty="0"/>
          </a:p>
        </p:txBody>
      </p:sp>
      <p:sp>
        <p:nvSpPr>
          <p:cNvPr id="7" name="Footer Placeholder 6">
            <a:extLst>
              <a:ext uri="{FF2B5EF4-FFF2-40B4-BE49-F238E27FC236}">
                <a16:creationId xmlns:a16="http://schemas.microsoft.com/office/drawing/2014/main" id="{88C353BD-CC69-6632-B411-4FC1E14BBBA4}"/>
              </a:ext>
              <a:ext uri="{C183D7F6-B498-43B3-948B-1728B52AA6E4}">
                <adec:decorative xmlns:adec="http://schemas.microsoft.com/office/drawing/2017/decorative" val="1"/>
              </a:ext>
            </a:extLst>
          </p:cNvPr>
          <p:cNvSpPr>
            <a:spLocks noGrp="1"/>
          </p:cNvSpPr>
          <p:nvPr>
            <p:ph type="ftr" sz="quarter" idx="12"/>
          </p:nvPr>
        </p:nvSpPr>
        <p:spPr/>
        <p:txBody>
          <a:bodyPr/>
          <a:lstStyle/>
          <a:p>
            <a:r>
              <a:rPr lang="en-US" dirty="0"/>
              <a:t>WSP | Footer goes here | Date</a:t>
            </a:r>
          </a:p>
        </p:txBody>
      </p:sp>
      <p:sp>
        <p:nvSpPr>
          <p:cNvPr id="4" name="Text Placeholder 24">
            <a:extLst>
              <a:ext uri="{FF2B5EF4-FFF2-40B4-BE49-F238E27FC236}">
                <a16:creationId xmlns:a16="http://schemas.microsoft.com/office/drawing/2014/main" id="{50C20D14-B3C8-F8DE-86B3-3769E6092B24}"/>
              </a:ext>
              <a:ext uri="{C183D7F6-B498-43B3-948B-1728B52AA6E4}">
                <adec:decorative xmlns:adec="http://schemas.microsoft.com/office/drawing/2017/decorative" val="1"/>
              </a:ext>
            </a:extLst>
          </p:cNvPr>
          <p:cNvSpPr>
            <a:spLocks noGrp="1"/>
          </p:cNvSpPr>
          <p:nvPr>
            <p:ph type="body" sz="quarter" idx="24" hasCustomPrompt="1"/>
          </p:nvPr>
        </p:nvSpPr>
        <p:spPr>
          <a:xfrm>
            <a:off x="344401" y="343694"/>
            <a:ext cx="1005966" cy="472262"/>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110650167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4_Custom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6" y="4867539"/>
            <a:ext cx="2275389" cy="1025525"/>
          </a:xfrm>
          <a:noFill/>
        </p:spPr>
        <p:txBody>
          <a:bodyPr vert="horz" lIns="0" tIns="45720" rIns="91440" bIns="0" rtlCol="0" anchor="b">
            <a:noAutofit/>
          </a:bodyPr>
          <a:lstStyle>
            <a:lvl1pPr>
              <a:defRPr lang="en-US" sz="5000" b="1">
                <a:solidFill>
                  <a:schemeClr val="tx2"/>
                </a:solidFill>
                <a:latin typeface="+mj-lt"/>
              </a:defRPr>
            </a:lvl1pPr>
          </a:lstStyle>
          <a:p>
            <a:pPr marL="0" lvl="0"/>
            <a:r>
              <a:rPr lang="en-US" dirty="0"/>
              <a:t>Agenda</a:t>
            </a:r>
          </a:p>
        </p:txBody>
      </p:sp>
      <p:sp>
        <p:nvSpPr>
          <p:cNvPr id="29" name="Picture Placeholder 28">
            <a:extLst>
              <a:ext uri="{FF2B5EF4-FFF2-40B4-BE49-F238E27FC236}">
                <a16:creationId xmlns:a16="http://schemas.microsoft.com/office/drawing/2014/main" id="{AA648B5A-E380-4E42-882E-71EBF6838E22}"/>
              </a:ext>
            </a:extLst>
          </p:cNvPr>
          <p:cNvSpPr>
            <a:spLocks noGrp="1"/>
          </p:cNvSpPr>
          <p:nvPr>
            <p:ph type="pic" sz="quarter" idx="12"/>
          </p:nvPr>
        </p:nvSpPr>
        <p:spPr>
          <a:xfrm>
            <a:off x="8634413" y="812800"/>
            <a:ext cx="3557587" cy="5232400"/>
          </a:xfrm>
        </p:spPr>
        <p:txBody>
          <a:bodyPr/>
          <a:lstStyle>
            <a:lvl1pPr>
              <a:defRPr>
                <a:latin typeface="+mn-lt"/>
              </a:defRPr>
            </a:lvl1pPr>
          </a:lstStyle>
          <a:p>
            <a:r>
              <a:rPr lang="en-US" dirty="0"/>
              <a:t>Click icon to add picture</a:t>
            </a:r>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4155313" y="879710"/>
            <a:ext cx="4294206" cy="755650"/>
          </a:xfrm>
        </p:spPr>
        <p:txBody>
          <a:bodyPr anchor="ctr">
            <a:normAutofit/>
          </a:bodyPr>
          <a:lstStyle>
            <a:lvl1pPr marL="0" indent="0">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4155313" y="1956155"/>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4155313" y="3032600"/>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4155313" y="4109045"/>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4155313" y="5185490"/>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42" name="Shape 62">
            <a:extLst>
              <a:ext uri="{FF2B5EF4-FFF2-40B4-BE49-F238E27FC236}">
                <a16:creationId xmlns:a16="http://schemas.microsoft.com/office/drawing/2014/main" id="{2683CBB0-468F-4DD2-853B-FBFFA91B662E}"/>
              </a:ext>
            </a:extLst>
          </p:cNvPr>
          <p:cNvSpPr/>
          <p:nvPr userDrawn="1"/>
        </p:nvSpPr>
        <p:spPr>
          <a:xfrm rot="16200000" flipV="1">
            <a:off x="965155" y="3899540"/>
            <a:ext cx="0" cy="1930310"/>
          </a:xfrm>
          <a:prstGeom prst="line">
            <a:avLst/>
          </a:prstGeom>
          <a:ln w="19050">
            <a:solidFill>
              <a:schemeClr val="tx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20798480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2"/>
        <p:cNvGrpSpPr/>
        <p:nvPr/>
      </p:nvGrpSpPr>
      <p:grpSpPr>
        <a:xfrm>
          <a:off x="0" y="0"/>
          <a:ext cx="0" cy="0"/>
          <a:chOff x="0" y="0"/>
          <a:chExt cx="0" cy="0"/>
        </a:xfrm>
      </p:grpSpPr>
      <p:sp>
        <p:nvSpPr>
          <p:cNvPr id="23" name="Google Shape;23;p20"/>
          <p:cNvSpPr txBox="1">
            <a:spLocks noGrp="1"/>
          </p:cNvSpPr>
          <p:nvPr>
            <p:ph type="body" idx="1"/>
          </p:nvPr>
        </p:nvSpPr>
        <p:spPr>
          <a:xfrm>
            <a:off x="1433120" y="2507701"/>
            <a:ext cx="10075313" cy="3618462"/>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4" name="Google Shape;24;p20"/>
          <p:cNvSpPr txBox="1">
            <a:spLocks noGrp="1"/>
          </p:cNvSpPr>
          <p:nvPr>
            <p:ph type="sldNum" idx="12"/>
          </p:nvPr>
        </p:nvSpPr>
        <p:spPr>
          <a:xfrm>
            <a:off x="9075658" y="6356351"/>
            <a:ext cx="243277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a:p>
        </p:txBody>
      </p:sp>
      <p:pic>
        <p:nvPicPr>
          <p:cNvPr id="25" name="Google Shape;25;p20"/>
          <p:cNvPicPr preferRelativeResize="0"/>
          <p:nvPr/>
        </p:nvPicPr>
        <p:blipFill rotWithShape="1">
          <a:blip r:embed="rId2">
            <a:alphaModFix/>
          </a:blip>
          <a:srcRect/>
          <a:stretch/>
        </p:blipFill>
        <p:spPr>
          <a:xfrm>
            <a:off x="1188917" y="6356350"/>
            <a:ext cx="1219201" cy="358616"/>
          </a:xfrm>
          <a:prstGeom prst="rect">
            <a:avLst/>
          </a:prstGeom>
          <a:noFill/>
          <a:ln>
            <a:noFill/>
          </a:ln>
        </p:spPr>
      </p:pic>
      <p:sp>
        <p:nvSpPr>
          <p:cNvPr id="26" name="Google Shape;26;p20"/>
          <p:cNvSpPr txBox="1">
            <a:spLocks noGrp="1"/>
          </p:cNvSpPr>
          <p:nvPr>
            <p:ph type="title"/>
          </p:nvPr>
        </p:nvSpPr>
        <p:spPr>
          <a:xfrm>
            <a:off x="1150833" y="152264"/>
            <a:ext cx="10515600" cy="61421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27" name="Google Shape;27;p20"/>
          <p:cNvCxnSpPr/>
          <p:nvPr/>
        </p:nvCxnSpPr>
        <p:spPr>
          <a:xfrm>
            <a:off x="1303233" y="833468"/>
            <a:ext cx="10363200" cy="0"/>
          </a:xfrm>
          <a:prstGeom prst="straightConnector1">
            <a:avLst/>
          </a:prstGeom>
          <a:noFill/>
          <a:ln w="50800" cap="flat" cmpd="sng">
            <a:solidFill>
              <a:srgbClr val="5D6F7B"/>
            </a:solidFill>
            <a:prstDash val="solid"/>
            <a:round/>
            <a:headEnd type="none" w="sm" len="sm"/>
            <a:tailEnd type="none" w="sm" len="sm"/>
          </a:ln>
        </p:spPr>
      </p:cxnSp>
    </p:spTree>
    <p:extLst>
      <p:ext uri="{BB962C8B-B14F-4D97-AF65-F5344CB8AC3E}">
        <p14:creationId xmlns:p14="http://schemas.microsoft.com/office/powerpoint/2010/main" val="22855633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E37489D-067D-8C7D-7C99-8AC105A17879}"/>
              </a:ext>
            </a:extLst>
          </p:cNvPr>
          <p:cNvSpPr>
            <a:spLocks noGrp="1"/>
          </p:cNvSpPr>
          <p:nvPr>
            <p:ph type="title"/>
          </p:nvPr>
        </p:nvSpPr>
        <p:spPr/>
        <p:txBody>
          <a:bodyPr/>
          <a:lstStyle>
            <a:lvl1pPr>
              <a:defRPr/>
            </a:lvl1pPr>
          </a:lstStyle>
          <a:p>
            <a:r>
              <a:rPr lang="en-US"/>
              <a:t>Click to edit Master title style</a:t>
            </a:r>
            <a:endParaRPr lang="en-US" dirty="0"/>
          </a:p>
        </p:txBody>
      </p:sp>
      <p:sp>
        <p:nvSpPr>
          <p:cNvPr id="10" name="Content Placeholder 9">
            <a:extLst>
              <a:ext uri="{FF2B5EF4-FFF2-40B4-BE49-F238E27FC236}">
                <a16:creationId xmlns:a16="http://schemas.microsoft.com/office/drawing/2014/main" id="{6FD66723-746C-D68A-DC72-FE661B121965}"/>
              </a:ext>
            </a:extLst>
          </p:cNvPr>
          <p:cNvSpPr>
            <a:spLocks noGrp="1"/>
          </p:cNvSpPr>
          <p:nvPr>
            <p:ph sz="quarter" idx="12"/>
          </p:nvPr>
        </p:nvSpPr>
        <p:spPr>
          <a:xfrm>
            <a:off x="342900" y="2400300"/>
            <a:ext cx="5581650"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Content Placeholder 9">
            <a:extLst>
              <a:ext uri="{FF2B5EF4-FFF2-40B4-BE49-F238E27FC236}">
                <a16:creationId xmlns:a16="http://schemas.microsoft.com/office/drawing/2014/main" id="{3C7740FC-52BA-B14F-A10F-3514CCF5128A}"/>
              </a:ext>
            </a:extLst>
          </p:cNvPr>
          <p:cNvSpPr>
            <a:spLocks noGrp="1"/>
          </p:cNvSpPr>
          <p:nvPr>
            <p:ph sz="quarter" idx="13"/>
          </p:nvPr>
        </p:nvSpPr>
        <p:spPr>
          <a:xfrm>
            <a:off x="6273800" y="2400300"/>
            <a:ext cx="5581650"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a:extLst>
              <a:ext uri="{FF2B5EF4-FFF2-40B4-BE49-F238E27FC236}">
                <a16:creationId xmlns:a16="http://schemas.microsoft.com/office/drawing/2014/main" id="{DF3E29C8-0B12-5C41-BF4B-DCC4A875C64D}"/>
              </a:ext>
              <a:ext uri="{C183D7F6-B498-43B3-948B-1728B52AA6E4}">
                <adec:decorative xmlns:adec="http://schemas.microsoft.com/office/drawing/2017/decorative" val="1"/>
              </a:ext>
            </a:extLst>
          </p:cNvPr>
          <p:cNvSpPr>
            <a:spLocks noGrp="1"/>
          </p:cNvSpPr>
          <p:nvPr>
            <p:ph type="ftr" sz="quarter" idx="10"/>
          </p:nvPr>
        </p:nvSpPr>
        <p:spPr/>
        <p:txBody>
          <a:bodyPr/>
          <a:lstStyle/>
          <a:p>
            <a:r>
              <a:rPr lang="en-US" dirty="0"/>
              <a:t>WSP | Footer goes here | Date</a:t>
            </a:r>
          </a:p>
        </p:txBody>
      </p:sp>
      <p:sp>
        <p:nvSpPr>
          <p:cNvPr id="4" name="Slide Number Placeholder 3">
            <a:extLst>
              <a:ext uri="{FF2B5EF4-FFF2-40B4-BE49-F238E27FC236}">
                <a16:creationId xmlns:a16="http://schemas.microsoft.com/office/drawing/2014/main" id="{D58EAB78-8D9C-0E2E-827A-42CC0FBB238A}"/>
              </a:ext>
              <a:ext uri="{C183D7F6-B498-43B3-948B-1728B52AA6E4}">
                <adec:decorative xmlns:adec="http://schemas.microsoft.com/office/drawing/2017/decorative" val="1"/>
              </a:ext>
            </a:extLst>
          </p:cNvPr>
          <p:cNvSpPr>
            <a:spLocks noGrp="1"/>
          </p:cNvSpPr>
          <p:nvPr>
            <p:ph type="sldNum" sz="quarter" idx="11"/>
          </p:nvPr>
        </p:nvSpPr>
        <p:spPr/>
        <p:txBody>
          <a:bodyPr/>
          <a:lstStyle/>
          <a:p>
            <a:fld id="{91D568E7-61F5-D04E-995D-81EF41C01A2A}" type="slidenum">
              <a:rPr lang="en-US" smtClean="0"/>
              <a:pPr/>
              <a:t>‹#›</a:t>
            </a:fld>
            <a:endParaRPr lang="en-US" dirty="0"/>
          </a:p>
        </p:txBody>
      </p:sp>
    </p:spTree>
    <p:extLst>
      <p:ext uri="{BB962C8B-B14F-4D97-AF65-F5344CB8AC3E}">
        <p14:creationId xmlns:p14="http://schemas.microsoft.com/office/powerpoint/2010/main" val="3166804169"/>
      </p:ext>
    </p:extLst>
  </p:cSld>
  <p:clrMapOvr>
    <a:masterClrMapping/>
  </p:clrMapOvr>
  <p:extLst>
    <p:ext uri="{DCECCB84-F9BA-43D5-87BE-67443E8EF086}">
      <p15:sldGuideLst xmlns:p15="http://schemas.microsoft.com/office/powerpoint/2012/main">
        <p15:guide id="48" userDrawn="1">
          <p15:clr>
            <a:srgbClr val="E1E1E1"/>
          </p15:clr>
        </p15:guide>
        <p15:guide id="49" pos="7680" userDrawn="1">
          <p15:clr>
            <a:srgbClr val="E1E1E1"/>
          </p15:clr>
        </p15:guide>
        <p15:guide id="50" pos="217" userDrawn="1">
          <p15:clr>
            <a:srgbClr val="E1E1E1"/>
          </p15:clr>
        </p15:guide>
        <p15:guide id="51" pos="621" userDrawn="1">
          <p15:clr>
            <a:srgbClr val="E1E1E1"/>
          </p15:clr>
        </p15:guide>
        <p15:guide id="52" pos="839" userDrawn="1">
          <p15:clr>
            <a:srgbClr val="E1E1E1"/>
          </p15:clr>
        </p15:guide>
        <p15:guide id="53" pos="1243" userDrawn="1">
          <p15:clr>
            <a:srgbClr val="E1E1E1"/>
          </p15:clr>
        </p15:guide>
        <p15:guide id="54" pos="1461" userDrawn="1">
          <p15:clr>
            <a:srgbClr val="E1E1E1"/>
          </p15:clr>
        </p15:guide>
        <p15:guide id="55" pos="1865" userDrawn="1">
          <p15:clr>
            <a:srgbClr val="E1E1E1"/>
          </p15:clr>
        </p15:guide>
        <p15:guide id="56" pos="2083" userDrawn="1">
          <p15:clr>
            <a:srgbClr val="E1E1E1"/>
          </p15:clr>
        </p15:guide>
        <p15:guide id="57" pos="2487" userDrawn="1">
          <p15:clr>
            <a:srgbClr val="E1E1E1"/>
          </p15:clr>
        </p15:guide>
        <p15:guide id="58" pos="2705" userDrawn="1">
          <p15:clr>
            <a:srgbClr val="E1E1E1"/>
          </p15:clr>
        </p15:guide>
        <p15:guide id="59" pos="3109" userDrawn="1">
          <p15:clr>
            <a:srgbClr val="E1E1E1"/>
          </p15:clr>
        </p15:guide>
        <p15:guide id="60" pos="3326" userDrawn="1">
          <p15:clr>
            <a:srgbClr val="E1E1E1"/>
          </p15:clr>
        </p15:guide>
        <p15:guide id="61" pos="3731" userDrawn="1">
          <p15:clr>
            <a:srgbClr val="E1E1E1"/>
          </p15:clr>
        </p15:guide>
        <p15:guide id="62" pos="3948" userDrawn="1">
          <p15:clr>
            <a:srgbClr val="E1E1E1"/>
          </p15:clr>
        </p15:guide>
        <p15:guide id="63" pos="4353" userDrawn="1">
          <p15:clr>
            <a:srgbClr val="E1E1E1"/>
          </p15:clr>
        </p15:guide>
        <p15:guide id="64" pos="4570" userDrawn="1">
          <p15:clr>
            <a:srgbClr val="E1E1E1"/>
          </p15:clr>
        </p15:guide>
        <p15:guide id="65" pos="4974" userDrawn="1">
          <p15:clr>
            <a:srgbClr val="E1E1E1"/>
          </p15:clr>
        </p15:guide>
        <p15:guide id="66" pos="5192" userDrawn="1">
          <p15:clr>
            <a:srgbClr val="E1E1E1"/>
          </p15:clr>
        </p15:guide>
        <p15:guide id="67" pos="5596" userDrawn="1">
          <p15:clr>
            <a:srgbClr val="E1E1E1"/>
          </p15:clr>
        </p15:guide>
        <p15:guide id="68" pos="5814" userDrawn="1">
          <p15:clr>
            <a:srgbClr val="E1E1E1"/>
          </p15:clr>
        </p15:guide>
        <p15:guide id="69" pos="6218" userDrawn="1">
          <p15:clr>
            <a:srgbClr val="E1E1E1"/>
          </p15:clr>
        </p15:guide>
        <p15:guide id="70" pos="6436" userDrawn="1">
          <p15:clr>
            <a:srgbClr val="E1E1E1"/>
          </p15:clr>
        </p15:guide>
        <p15:guide id="71" pos="6840" userDrawn="1">
          <p15:clr>
            <a:srgbClr val="E1E1E1"/>
          </p15:clr>
        </p15:guide>
        <p15:guide id="72" pos="7058" userDrawn="1">
          <p15:clr>
            <a:srgbClr val="E1E1E1"/>
          </p15:clr>
        </p15:guide>
        <p15:guide id="73" pos="7462" userDrawn="1">
          <p15:clr>
            <a:srgbClr val="E1E1E1"/>
          </p15:clr>
        </p15:guide>
        <p15:guide id="74" orient="horz" userDrawn="1">
          <p15:clr>
            <a:srgbClr val="E1E1E1"/>
          </p15:clr>
        </p15:guide>
        <p15:guide id="75" orient="horz" pos="4320" userDrawn="1">
          <p15:clr>
            <a:srgbClr val="E1E1E1"/>
          </p15:clr>
        </p15:guide>
        <p15:guide id="76" orient="horz" pos="217" userDrawn="1">
          <p15:clr>
            <a:srgbClr val="E1E1E1"/>
          </p15:clr>
        </p15:guide>
        <p15:guide id="77" orient="horz" pos="433" userDrawn="1">
          <p15:clr>
            <a:srgbClr val="E1E1E1"/>
          </p15:clr>
        </p15:guide>
        <p15:guide id="78" orient="horz" pos="649" userDrawn="1">
          <p15:clr>
            <a:srgbClr val="E1E1E1"/>
          </p15:clr>
        </p15:guide>
        <p15:guide id="79" orient="horz" pos="865" userDrawn="1">
          <p15:clr>
            <a:srgbClr val="E1E1E1"/>
          </p15:clr>
        </p15:guide>
        <p15:guide id="80" orient="horz" pos="1080" userDrawn="1">
          <p15:clr>
            <a:srgbClr val="E1E1E1"/>
          </p15:clr>
        </p15:guide>
        <p15:guide id="81" orient="horz" pos="1296" userDrawn="1">
          <p15:clr>
            <a:srgbClr val="E1E1E1"/>
          </p15:clr>
        </p15:guide>
        <p15:guide id="82" orient="horz" pos="1512" userDrawn="1">
          <p15:clr>
            <a:srgbClr val="E1E1E1"/>
          </p15:clr>
        </p15:guide>
        <p15:guide id="83" orient="horz" pos="1728" userDrawn="1">
          <p15:clr>
            <a:srgbClr val="E1E1E1"/>
          </p15:clr>
        </p15:guide>
        <p15:guide id="84" orient="horz" pos="1944" userDrawn="1">
          <p15:clr>
            <a:srgbClr val="E1E1E1"/>
          </p15:clr>
        </p15:guide>
        <p15:guide id="85" orient="horz" pos="2160" userDrawn="1">
          <p15:clr>
            <a:srgbClr val="E1E1E1"/>
          </p15:clr>
        </p15:guide>
        <p15:guide id="86" orient="horz" pos="2375" userDrawn="1">
          <p15:clr>
            <a:srgbClr val="E1E1E1"/>
          </p15:clr>
        </p15:guide>
        <p15:guide id="87" orient="horz" pos="2591" userDrawn="1">
          <p15:clr>
            <a:srgbClr val="E1E1E1"/>
          </p15:clr>
        </p15:guide>
        <p15:guide id="88" orient="horz" pos="2807" userDrawn="1">
          <p15:clr>
            <a:srgbClr val="E1E1E1"/>
          </p15:clr>
        </p15:guide>
        <p15:guide id="89" orient="horz" pos="3023" userDrawn="1">
          <p15:clr>
            <a:srgbClr val="E1E1E1"/>
          </p15:clr>
        </p15:guide>
        <p15:guide id="90" orient="horz" pos="3239" userDrawn="1">
          <p15:clr>
            <a:srgbClr val="E1E1E1"/>
          </p15:clr>
        </p15:guide>
        <p15:guide id="91" orient="horz" pos="3454" userDrawn="1">
          <p15:clr>
            <a:srgbClr val="E1E1E1"/>
          </p15:clr>
        </p15:guide>
        <p15:guide id="92" orient="horz" pos="3670" userDrawn="1">
          <p15:clr>
            <a:srgbClr val="E1E1E1"/>
          </p15:clr>
        </p15:guide>
        <p15:guide id="93" orient="horz" pos="3886" userDrawn="1">
          <p15:clr>
            <a:srgbClr val="E1E1E1"/>
          </p15:clr>
        </p15:guide>
        <p15:guide id="94" orient="horz" pos="4102" userDrawn="1">
          <p15:clr>
            <a:srgbClr val="E1E1E1"/>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84F25-0FBF-5253-9EF5-985C017AE5DF}"/>
              </a:ext>
            </a:extLst>
          </p:cNvPr>
          <p:cNvSpPr>
            <a:spLocks noGrp="1"/>
          </p:cNvSpPr>
          <p:nvPr>
            <p:ph type="title"/>
          </p:nvPr>
        </p:nvSpPr>
        <p:spPr/>
        <p:txBody>
          <a:bodyPr/>
          <a:lstStyle/>
          <a:p>
            <a:r>
              <a:rPr lang="en-US"/>
              <a:t>Click to edit Master title style</a:t>
            </a:r>
            <a:endParaRPr lang="en-US" dirty="0"/>
          </a:p>
        </p:txBody>
      </p:sp>
      <p:sp>
        <p:nvSpPr>
          <p:cNvPr id="10" name="Content Placeholder 9">
            <a:extLst>
              <a:ext uri="{FF2B5EF4-FFF2-40B4-BE49-F238E27FC236}">
                <a16:creationId xmlns:a16="http://schemas.microsoft.com/office/drawing/2014/main" id="{D68276A0-4AE3-3D53-58E7-A8E5CB46FDE8}"/>
              </a:ext>
            </a:extLst>
          </p:cNvPr>
          <p:cNvSpPr>
            <a:spLocks noGrp="1"/>
          </p:cNvSpPr>
          <p:nvPr>
            <p:ph sz="quarter" idx="13"/>
          </p:nvPr>
        </p:nvSpPr>
        <p:spPr>
          <a:xfrm>
            <a:off x="342900" y="2400300"/>
            <a:ext cx="3605213"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9">
            <a:extLst>
              <a:ext uri="{FF2B5EF4-FFF2-40B4-BE49-F238E27FC236}">
                <a16:creationId xmlns:a16="http://schemas.microsoft.com/office/drawing/2014/main" id="{77B7F741-53CE-FBAF-E825-D6A8278A5191}"/>
              </a:ext>
            </a:extLst>
          </p:cNvPr>
          <p:cNvSpPr>
            <a:spLocks noGrp="1"/>
          </p:cNvSpPr>
          <p:nvPr>
            <p:ph sz="quarter" idx="14"/>
          </p:nvPr>
        </p:nvSpPr>
        <p:spPr>
          <a:xfrm>
            <a:off x="4292600" y="2400300"/>
            <a:ext cx="3605212"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9">
            <a:extLst>
              <a:ext uri="{FF2B5EF4-FFF2-40B4-BE49-F238E27FC236}">
                <a16:creationId xmlns:a16="http://schemas.microsoft.com/office/drawing/2014/main" id="{05DEABA2-AF10-F11F-FE17-BBEDB4599C34}"/>
              </a:ext>
              <a:ext uri="{C183D7F6-B498-43B3-948B-1728B52AA6E4}">
                <adec:decorative xmlns:adec="http://schemas.microsoft.com/office/drawing/2017/decorative" val="0"/>
              </a:ext>
            </a:extLst>
          </p:cNvPr>
          <p:cNvSpPr>
            <a:spLocks noGrp="1"/>
          </p:cNvSpPr>
          <p:nvPr>
            <p:ph sz="quarter" idx="15"/>
          </p:nvPr>
        </p:nvSpPr>
        <p:spPr>
          <a:xfrm>
            <a:off x="8242300" y="2400300"/>
            <a:ext cx="3605213"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en-US" dirty="0"/>
              <a:t>WSP | Footer goes here | Date</a:t>
            </a:r>
          </a:p>
        </p:txBody>
      </p:sp>
      <p:sp>
        <p:nvSpPr>
          <p:cNvPr id="6" name="Slide Number Placeholder 5">
            <a:extLst>
              <a:ext uri="{C183D7F6-B498-43B3-948B-1728B52AA6E4}">
                <adec:decorative xmlns:adec="http://schemas.microsoft.com/office/drawing/2017/decorative" val="1"/>
              </a:ext>
            </a:extLst>
          </p:cNvPr>
          <p:cNvSpPr>
            <a:spLocks noGrp="1"/>
          </p:cNvSpPr>
          <p:nvPr>
            <p:ph type="sldNum" sz="quarter" idx="12"/>
          </p:nvPr>
        </p:nvSpPr>
        <p:spPr>
          <a:xfrm>
            <a:off x="11205327" y="6420078"/>
            <a:ext cx="643773" cy="107722"/>
          </a:xfrm>
        </p:spPr>
        <p:txBody>
          <a:bodyPr/>
          <a:lstStyle/>
          <a:p>
            <a:fld id="{91D568E7-61F5-D04E-995D-81EF41C01A2A}" type="slidenum">
              <a:rPr lang="en-US" smtClean="0"/>
              <a:t>‹#›</a:t>
            </a:fld>
            <a:endParaRPr lang="en-US" dirty="0"/>
          </a:p>
        </p:txBody>
      </p:sp>
    </p:spTree>
    <p:extLst>
      <p:ext uri="{BB962C8B-B14F-4D97-AF65-F5344CB8AC3E}">
        <p14:creationId xmlns:p14="http://schemas.microsoft.com/office/powerpoint/2010/main" val="3105446195"/>
      </p:ext>
    </p:extLst>
  </p:cSld>
  <p:clrMapOvr>
    <a:masterClrMapping/>
  </p:clrMapOvr>
  <p:extLst>
    <p:ext uri="{DCECCB84-F9BA-43D5-87BE-67443E8EF086}">
      <p15:sldGuideLst xmlns:p15="http://schemas.microsoft.com/office/powerpoint/2012/main">
        <p15:guide id="48" userDrawn="1">
          <p15:clr>
            <a:srgbClr val="E1E1E1"/>
          </p15:clr>
        </p15:guide>
        <p15:guide id="49" pos="7680" userDrawn="1">
          <p15:clr>
            <a:srgbClr val="E1E1E1"/>
          </p15:clr>
        </p15:guide>
        <p15:guide id="50" pos="217" userDrawn="1">
          <p15:clr>
            <a:srgbClr val="E1E1E1"/>
          </p15:clr>
        </p15:guide>
        <p15:guide id="51" pos="621" userDrawn="1">
          <p15:clr>
            <a:srgbClr val="E1E1E1"/>
          </p15:clr>
        </p15:guide>
        <p15:guide id="52" pos="839" userDrawn="1">
          <p15:clr>
            <a:srgbClr val="E1E1E1"/>
          </p15:clr>
        </p15:guide>
        <p15:guide id="53" pos="1243" userDrawn="1">
          <p15:clr>
            <a:srgbClr val="E1E1E1"/>
          </p15:clr>
        </p15:guide>
        <p15:guide id="54" pos="1461" userDrawn="1">
          <p15:clr>
            <a:srgbClr val="E1E1E1"/>
          </p15:clr>
        </p15:guide>
        <p15:guide id="55" pos="1865" userDrawn="1">
          <p15:clr>
            <a:srgbClr val="E1E1E1"/>
          </p15:clr>
        </p15:guide>
        <p15:guide id="56" pos="2083" userDrawn="1">
          <p15:clr>
            <a:srgbClr val="E1E1E1"/>
          </p15:clr>
        </p15:guide>
        <p15:guide id="57" pos="2487" userDrawn="1">
          <p15:clr>
            <a:srgbClr val="E1E1E1"/>
          </p15:clr>
        </p15:guide>
        <p15:guide id="58" pos="2705" userDrawn="1">
          <p15:clr>
            <a:srgbClr val="E1E1E1"/>
          </p15:clr>
        </p15:guide>
        <p15:guide id="59" pos="3109" userDrawn="1">
          <p15:clr>
            <a:srgbClr val="E1E1E1"/>
          </p15:clr>
        </p15:guide>
        <p15:guide id="60" pos="3326" userDrawn="1">
          <p15:clr>
            <a:srgbClr val="E1E1E1"/>
          </p15:clr>
        </p15:guide>
        <p15:guide id="61" pos="3731" userDrawn="1">
          <p15:clr>
            <a:srgbClr val="E1E1E1"/>
          </p15:clr>
        </p15:guide>
        <p15:guide id="62" pos="3948" userDrawn="1">
          <p15:clr>
            <a:srgbClr val="E1E1E1"/>
          </p15:clr>
        </p15:guide>
        <p15:guide id="63" pos="4353" userDrawn="1">
          <p15:clr>
            <a:srgbClr val="E1E1E1"/>
          </p15:clr>
        </p15:guide>
        <p15:guide id="64" pos="4570" userDrawn="1">
          <p15:clr>
            <a:srgbClr val="E1E1E1"/>
          </p15:clr>
        </p15:guide>
        <p15:guide id="65" pos="4974" userDrawn="1">
          <p15:clr>
            <a:srgbClr val="E1E1E1"/>
          </p15:clr>
        </p15:guide>
        <p15:guide id="66" pos="5192" userDrawn="1">
          <p15:clr>
            <a:srgbClr val="E1E1E1"/>
          </p15:clr>
        </p15:guide>
        <p15:guide id="67" pos="5596" userDrawn="1">
          <p15:clr>
            <a:srgbClr val="E1E1E1"/>
          </p15:clr>
        </p15:guide>
        <p15:guide id="68" pos="5814" userDrawn="1">
          <p15:clr>
            <a:srgbClr val="E1E1E1"/>
          </p15:clr>
        </p15:guide>
        <p15:guide id="69" pos="6218" userDrawn="1">
          <p15:clr>
            <a:srgbClr val="E1E1E1"/>
          </p15:clr>
        </p15:guide>
        <p15:guide id="70" pos="6436" userDrawn="1">
          <p15:clr>
            <a:srgbClr val="E1E1E1"/>
          </p15:clr>
        </p15:guide>
        <p15:guide id="71" pos="6840" userDrawn="1">
          <p15:clr>
            <a:srgbClr val="E1E1E1"/>
          </p15:clr>
        </p15:guide>
        <p15:guide id="72" pos="7058" userDrawn="1">
          <p15:clr>
            <a:srgbClr val="E1E1E1"/>
          </p15:clr>
        </p15:guide>
        <p15:guide id="73" pos="7462" userDrawn="1">
          <p15:clr>
            <a:srgbClr val="E1E1E1"/>
          </p15:clr>
        </p15:guide>
        <p15:guide id="74" orient="horz" userDrawn="1">
          <p15:clr>
            <a:srgbClr val="E1E1E1"/>
          </p15:clr>
        </p15:guide>
        <p15:guide id="75" orient="horz" pos="4320" userDrawn="1">
          <p15:clr>
            <a:srgbClr val="E1E1E1"/>
          </p15:clr>
        </p15:guide>
        <p15:guide id="76" orient="horz" pos="217" userDrawn="1">
          <p15:clr>
            <a:srgbClr val="E1E1E1"/>
          </p15:clr>
        </p15:guide>
        <p15:guide id="77" orient="horz" pos="433" userDrawn="1">
          <p15:clr>
            <a:srgbClr val="E1E1E1"/>
          </p15:clr>
        </p15:guide>
        <p15:guide id="78" orient="horz" pos="649" userDrawn="1">
          <p15:clr>
            <a:srgbClr val="E1E1E1"/>
          </p15:clr>
        </p15:guide>
        <p15:guide id="79" orient="horz" pos="865" userDrawn="1">
          <p15:clr>
            <a:srgbClr val="E1E1E1"/>
          </p15:clr>
        </p15:guide>
        <p15:guide id="80" orient="horz" pos="1080" userDrawn="1">
          <p15:clr>
            <a:srgbClr val="E1E1E1"/>
          </p15:clr>
        </p15:guide>
        <p15:guide id="81" orient="horz" pos="1296" userDrawn="1">
          <p15:clr>
            <a:srgbClr val="E1E1E1"/>
          </p15:clr>
        </p15:guide>
        <p15:guide id="82" orient="horz" pos="1512" userDrawn="1">
          <p15:clr>
            <a:srgbClr val="E1E1E1"/>
          </p15:clr>
        </p15:guide>
        <p15:guide id="83" orient="horz" pos="1728" userDrawn="1">
          <p15:clr>
            <a:srgbClr val="E1E1E1"/>
          </p15:clr>
        </p15:guide>
        <p15:guide id="84" orient="horz" pos="1944" userDrawn="1">
          <p15:clr>
            <a:srgbClr val="E1E1E1"/>
          </p15:clr>
        </p15:guide>
        <p15:guide id="85" orient="horz" pos="2160" userDrawn="1">
          <p15:clr>
            <a:srgbClr val="E1E1E1"/>
          </p15:clr>
        </p15:guide>
        <p15:guide id="86" orient="horz" pos="2375" userDrawn="1">
          <p15:clr>
            <a:srgbClr val="E1E1E1"/>
          </p15:clr>
        </p15:guide>
        <p15:guide id="87" orient="horz" pos="2591" userDrawn="1">
          <p15:clr>
            <a:srgbClr val="E1E1E1"/>
          </p15:clr>
        </p15:guide>
        <p15:guide id="88" orient="horz" pos="2807" userDrawn="1">
          <p15:clr>
            <a:srgbClr val="E1E1E1"/>
          </p15:clr>
        </p15:guide>
        <p15:guide id="89" orient="horz" pos="3023" userDrawn="1">
          <p15:clr>
            <a:srgbClr val="E1E1E1"/>
          </p15:clr>
        </p15:guide>
        <p15:guide id="90" orient="horz" pos="3239" userDrawn="1">
          <p15:clr>
            <a:srgbClr val="E1E1E1"/>
          </p15:clr>
        </p15:guide>
        <p15:guide id="91" orient="horz" pos="3454" userDrawn="1">
          <p15:clr>
            <a:srgbClr val="E1E1E1"/>
          </p15:clr>
        </p15:guide>
        <p15:guide id="92" orient="horz" pos="3670" userDrawn="1">
          <p15:clr>
            <a:srgbClr val="E1E1E1"/>
          </p15:clr>
        </p15:guide>
        <p15:guide id="93" orient="horz" pos="3886" userDrawn="1">
          <p15:clr>
            <a:srgbClr val="E1E1E1"/>
          </p15:clr>
        </p15:guide>
        <p15:guide id="94" orient="horz" pos="4102" userDrawn="1">
          <p15:clr>
            <a:srgbClr val="E1E1E1"/>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Four Content">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FEC153-62BA-F754-A1BC-EFCE432206D1}"/>
              </a:ext>
            </a:extLst>
          </p:cNvPr>
          <p:cNvSpPr>
            <a:spLocks noGrp="1"/>
          </p:cNvSpPr>
          <p:nvPr>
            <p:ph type="title"/>
          </p:nvPr>
        </p:nvSpPr>
        <p:spPr/>
        <p:txBody>
          <a:body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2E0ADA7C-694A-1BDC-6220-3B2E96ED649B}"/>
              </a:ext>
            </a:extLst>
          </p:cNvPr>
          <p:cNvSpPr>
            <a:spLocks noGrp="1"/>
          </p:cNvSpPr>
          <p:nvPr>
            <p:ph sz="quarter" idx="13"/>
          </p:nvPr>
        </p:nvSpPr>
        <p:spPr>
          <a:xfrm>
            <a:off x="342900" y="2400300"/>
            <a:ext cx="2617787" cy="37687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6">
            <a:extLst>
              <a:ext uri="{FF2B5EF4-FFF2-40B4-BE49-F238E27FC236}">
                <a16:creationId xmlns:a16="http://schemas.microsoft.com/office/drawing/2014/main" id="{2BA123FA-2A3A-2966-75C1-FAFE59CA58A0}"/>
              </a:ext>
            </a:extLst>
          </p:cNvPr>
          <p:cNvSpPr>
            <a:spLocks noGrp="1"/>
          </p:cNvSpPr>
          <p:nvPr>
            <p:ph sz="quarter" idx="14"/>
          </p:nvPr>
        </p:nvSpPr>
        <p:spPr>
          <a:xfrm>
            <a:off x="3302000" y="2400299"/>
            <a:ext cx="2622550"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6">
            <a:extLst>
              <a:ext uri="{FF2B5EF4-FFF2-40B4-BE49-F238E27FC236}">
                <a16:creationId xmlns:a16="http://schemas.microsoft.com/office/drawing/2014/main" id="{A7563498-E7E0-B663-9071-27FF537D39EA}"/>
              </a:ext>
            </a:extLst>
          </p:cNvPr>
          <p:cNvSpPr>
            <a:spLocks noGrp="1"/>
          </p:cNvSpPr>
          <p:nvPr>
            <p:ph sz="quarter" idx="15"/>
          </p:nvPr>
        </p:nvSpPr>
        <p:spPr>
          <a:xfrm>
            <a:off x="6273800" y="2400299"/>
            <a:ext cx="2622550"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6">
            <a:extLst>
              <a:ext uri="{FF2B5EF4-FFF2-40B4-BE49-F238E27FC236}">
                <a16:creationId xmlns:a16="http://schemas.microsoft.com/office/drawing/2014/main" id="{E345F21B-27EA-D962-745A-3B27ACA6CB47}"/>
              </a:ext>
            </a:extLst>
          </p:cNvPr>
          <p:cNvSpPr>
            <a:spLocks noGrp="1"/>
          </p:cNvSpPr>
          <p:nvPr>
            <p:ph sz="quarter" idx="16"/>
          </p:nvPr>
        </p:nvSpPr>
        <p:spPr>
          <a:xfrm>
            <a:off x="9230253" y="2400299"/>
            <a:ext cx="2618847"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C183D7F6-B498-43B3-948B-1728B52AA6E4}">
                <adec:decorative xmlns:adec="http://schemas.microsoft.com/office/drawing/2017/decorative" val="1"/>
              </a:ext>
            </a:extLst>
          </p:cNvPr>
          <p:cNvSpPr>
            <a:spLocks noGrp="1"/>
          </p:cNvSpPr>
          <p:nvPr>
            <p:ph type="sldNum" sz="quarter" idx="12"/>
          </p:nvPr>
        </p:nvSpPr>
        <p:spPr/>
        <p:txBody>
          <a:bodyPr/>
          <a:lstStyle/>
          <a:p>
            <a:fld id="{91D568E7-61F5-D04E-995D-81EF41C01A2A}" type="slidenum">
              <a:rPr lang="en-US" smtClean="0"/>
              <a:t>‹#›</a:t>
            </a:fld>
            <a:endParaRPr lang="en-US" dirty="0"/>
          </a:p>
        </p:txBody>
      </p:sp>
      <p:sp>
        <p:nvSpPr>
          <p:cNvPr id="5" name="Footer Placeholder 4">
            <a:extLs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en-US" dirty="0"/>
              <a:t>WSP | Footer goes here | Date</a:t>
            </a:r>
          </a:p>
        </p:txBody>
      </p:sp>
    </p:spTree>
    <p:extLst>
      <p:ext uri="{BB962C8B-B14F-4D97-AF65-F5344CB8AC3E}">
        <p14:creationId xmlns:p14="http://schemas.microsoft.com/office/powerpoint/2010/main" val="3089188415"/>
      </p:ext>
    </p:extLst>
  </p:cSld>
  <p:clrMapOvr>
    <a:masterClrMapping/>
  </p:clrMapOvr>
  <p:extLst>
    <p:ext uri="{DCECCB84-F9BA-43D5-87BE-67443E8EF086}">
      <p15:sldGuideLst xmlns:p15="http://schemas.microsoft.com/office/powerpoint/2012/main">
        <p15:guide id="48" userDrawn="1">
          <p15:clr>
            <a:srgbClr val="E1E1E1"/>
          </p15:clr>
        </p15:guide>
        <p15:guide id="49" pos="7680" userDrawn="1">
          <p15:clr>
            <a:srgbClr val="E1E1E1"/>
          </p15:clr>
        </p15:guide>
        <p15:guide id="50" pos="217" userDrawn="1">
          <p15:clr>
            <a:srgbClr val="E1E1E1"/>
          </p15:clr>
        </p15:guide>
        <p15:guide id="51" pos="621" userDrawn="1">
          <p15:clr>
            <a:srgbClr val="E1E1E1"/>
          </p15:clr>
        </p15:guide>
        <p15:guide id="52" pos="839" userDrawn="1">
          <p15:clr>
            <a:srgbClr val="E1E1E1"/>
          </p15:clr>
        </p15:guide>
        <p15:guide id="53" pos="1243" userDrawn="1">
          <p15:clr>
            <a:srgbClr val="E1E1E1"/>
          </p15:clr>
        </p15:guide>
        <p15:guide id="54" pos="1461" userDrawn="1">
          <p15:clr>
            <a:srgbClr val="E1E1E1"/>
          </p15:clr>
        </p15:guide>
        <p15:guide id="55" pos="1865" userDrawn="1">
          <p15:clr>
            <a:srgbClr val="E1E1E1"/>
          </p15:clr>
        </p15:guide>
        <p15:guide id="56" pos="2083" userDrawn="1">
          <p15:clr>
            <a:srgbClr val="E1E1E1"/>
          </p15:clr>
        </p15:guide>
        <p15:guide id="57" pos="2487" userDrawn="1">
          <p15:clr>
            <a:srgbClr val="E1E1E1"/>
          </p15:clr>
        </p15:guide>
        <p15:guide id="58" pos="2705" userDrawn="1">
          <p15:clr>
            <a:srgbClr val="E1E1E1"/>
          </p15:clr>
        </p15:guide>
        <p15:guide id="59" pos="3109" userDrawn="1">
          <p15:clr>
            <a:srgbClr val="E1E1E1"/>
          </p15:clr>
        </p15:guide>
        <p15:guide id="60" pos="3326" userDrawn="1">
          <p15:clr>
            <a:srgbClr val="E1E1E1"/>
          </p15:clr>
        </p15:guide>
        <p15:guide id="61" pos="3731" userDrawn="1">
          <p15:clr>
            <a:srgbClr val="E1E1E1"/>
          </p15:clr>
        </p15:guide>
        <p15:guide id="62" pos="3948" userDrawn="1">
          <p15:clr>
            <a:srgbClr val="E1E1E1"/>
          </p15:clr>
        </p15:guide>
        <p15:guide id="63" pos="4353" userDrawn="1">
          <p15:clr>
            <a:srgbClr val="E1E1E1"/>
          </p15:clr>
        </p15:guide>
        <p15:guide id="64" pos="4570" userDrawn="1">
          <p15:clr>
            <a:srgbClr val="E1E1E1"/>
          </p15:clr>
        </p15:guide>
        <p15:guide id="65" pos="4974" userDrawn="1">
          <p15:clr>
            <a:srgbClr val="E1E1E1"/>
          </p15:clr>
        </p15:guide>
        <p15:guide id="66" pos="5192" userDrawn="1">
          <p15:clr>
            <a:srgbClr val="E1E1E1"/>
          </p15:clr>
        </p15:guide>
        <p15:guide id="67" pos="5596" userDrawn="1">
          <p15:clr>
            <a:srgbClr val="E1E1E1"/>
          </p15:clr>
        </p15:guide>
        <p15:guide id="68" pos="5814" userDrawn="1">
          <p15:clr>
            <a:srgbClr val="E1E1E1"/>
          </p15:clr>
        </p15:guide>
        <p15:guide id="69" pos="6218" userDrawn="1">
          <p15:clr>
            <a:srgbClr val="E1E1E1"/>
          </p15:clr>
        </p15:guide>
        <p15:guide id="70" pos="6436" userDrawn="1">
          <p15:clr>
            <a:srgbClr val="E1E1E1"/>
          </p15:clr>
        </p15:guide>
        <p15:guide id="71" pos="6840" userDrawn="1">
          <p15:clr>
            <a:srgbClr val="E1E1E1"/>
          </p15:clr>
        </p15:guide>
        <p15:guide id="72" pos="7058" userDrawn="1">
          <p15:clr>
            <a:srgbClr val="E1E1E1"/>
          </p15:clr>
        </p15:guide>
        <p15:guide id="73" pos="7462" userDrawn="1">
          <p15:clr>
            <a:srgbClr val="E1E1E1"/>
          </p15:clr>
        </p15:guide>
        <p15:guide id="74" orient="horz" userDrawn="1">
          <p15:clr>
            <a:srgbClr val="E1E1E1"/>
          </p15:clr>
        </p15:guide>
        <p15:guide id="75" orient="horz" pos="4320" userDrawn="1">
          <p15:clr>
            <a:srgbClr val="E1E1E1"/>
          </p15:clr>
        </p15:guide>
        <p15:guide id="76" orient="horz" pos="217" userDrawn="1">
          <p15:clr>
            <a:srgbClr val="E1E1E1"/>
          </p15:clr>
        </p15:guide>
        <p15:guide id="77" orient="horz" pos="433" userDrawn="1">
          <p15:clr>
            <a:srgbClr val="E1E1E1"/>
          </p15:clr>
        </p15:guide>
        <p15:guide id="78" orient="horz" pos="649" userDrawn="1">
          <p15:clr>
            <a:srgbClr val="E1E1E1"/>
          </p15:clr>
        </p15:guide>
        <p15:guide id="79" orient="horz" pos="865" userDrawn="1">
          <p15:clr>
            <a:srgbClr val="E1E1E1"/>
          </p15:clr>
        </p15:guide>
        <p15:guide id="80" orient="horz" pos="1080" userDrawn="1">
          <p15:clr>
            <a:srgbClr val="E1E1E1"/>
          </p15:clr>
        </p15:guide>
        <p15:guide id="81" orient="horz" pos="1296" userDrawn="1">
          <p15:clr>
            <a:srgbClr val="E1E1E1"/>
          </p15:clr>
        </p15:guide>
        <p15:guide id="82" orient="horz" pos="1512" userDrawn="1">
          <p15:clr>
            <a:srgbClr val="E1E1E1"/>
          </p15:clr>
        </p15:guide>
        <p15:guide id="83" orient="horz" pos="1728" userDrawn="1">
          <p15:clr>
            <a:srgbClr val="E1E1E1"/>
          </p15:clr>
        </p15:guide>
        <p15:guide id="84" orient="horz" pos="1944" userDrawn="1">
          <p15:clr>
            <a:srgbClr val="E1E1E1"/>
          </p15:clr>
        </p15:guide>
        <p15:guide id="85" orient="horz" pos="2160" userDrawn="1">
          <p15:clr>
            <a:srgbClr val="E1E1E1"/>
          </p15:clr>
        </p15:guide>
        <p15:guide id="86" orient="horz" pos="2375" userDrawn="1">
          <p15:clr>
            <a:srgbClr val="E1E1E1"/>
          </p15:clr>
        </p15:guide>
        <p15:guide id="87" orient="horz" pos="2591" userDrawn="1">
          <p15:clr>
            <a:srgbClr val="E1E1E1"/>
          </p15:clr>
        </p15:guide>
        <p15:guide id="88" orient="horz" pos="2807" userDrawn="1">
          <p15:clr>
            <a:srgbClr val="E1E1E1"/>
          </p15:clr>
        </p15:guide>
        <p15:guide id="89" orient="horz" pos="3023" userDrawn="1">
          <p15:clr>
            <a:srgbClr val="E1E1E1"/>
          </p15:clr>
        </p15:guide>
        <p15:guide id="90" orient="horz" pos="3239" userDrawn="1">
          <p15:clr>
            <a:srgbClr val="E1E1E1"/>
          </p15:clr>
        </p15:guide>
        <p15:guide id="91" orient="horz" pos="3454" userDrawn="1">
          <p15:clr>
            <a:srgbClr val="E1E1E1"/>
          </p15:clr>
        </p15:guide>
        <p15:guide id="92" orient="horz" pos="3670" userDrawn="1">
          <p15:clr>
            <a:srgbClr val="E1E1E1"/>
          </p15:clr>
        </p15:guide>
        <p15:guide id="93" orient="horz" pos="3886" userDrawn="1">
          <p15:clr>
            <a:srgbClr val="E1E1E1"/>
          </p15:clr>
        </p15:guide>
        <p15:guide id="94" orient="horz" pos="4102" userDrawn="1">
          <p15:clr>
            <a:srgbClr val="E1E1E1"/>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5671648-2F46-25C5-D69B-9FE9BDF5687A}"/>
              </a:ext>
            </a:extLst>
          </p:cNvPr>
          <p:cNvSpPr>
            <a:spLocks noGrp="1"/>
          </p:cNvSpPr>
          <p:nvPr>
            <p:ph type="title"/>
          </p:nvPr>
        </p:nvSpPr>
        <p:spPr/>
        <p:txBody>
          <a:bodyPr/>
          <a:lstStyle/>
          <a:p>
            <a:r>
              <a:rPr lang="en-US"/>
              <a:t>Click to edit Master title style</a:t>
            </a:r>
            <a:endParaRPr lang="en-US" dirty="0"/>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12"/>
          </p:nvPr>
        </p:nvSpPr>
        <p:spPr/>
        <p:txBody>
          <a:bodyPr/>
          <a:lstStyle/>
          <a:p>
            <a:fld id="{91D568E7-61F5-D04E-995D-81EF41C01A2A}" type="slidenum">
              <a:rPr lang="en-US" smtClean="0"/>
              <a:t>‹#›</a:t>
            </a:fld>
            <a:endParaRPr lang="en-US" dirty="0"/>
          </a:p>
        </p:txBody>
      </p:sp>
      <p:sp>
        <p:nvSpPr>
          <p:cNvPr id="3" name="Footer Placeholder 2">
            <a:extLs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en-US" dirty="0"/>
              <a:t>WSP | Footer goes here | Date</a:t>
            </a:r>
          </a:p>
        </p:txBody>
      </p:sp>
    </p:spTree>
    <p:extLst>
      <p:ext uri="{BB962C8B-B14F-4D97-AF65-F5344CB8AC3E}">
        <p14:creationId xmlns:p14="http://schemas.microsoft.com/office/powerpoint/2010/main" val="2153950529"/>
      </p:ext>
    </p:extLst>
  </p:cSld>
  <p:clrMapOvr>
    <a:masterClrMapping/>
  </p:clrMapOvr>
  <p:extLst>
    <p:ext uri="{DCECCB84-F9BA-43D5-87BE-67443E8EF086}">
      <p15:sldGuideLst xmlns:p15="http://schemas.microsoft.com/office/powerpoint/2012/main">
        <p15:guide id="48" userDrawn="1">
          <p15:clr>
            <a:srgbClr val="E1E1E1"/>
          </p15:clr>
        </p15:guide>
        <p15:guide id="49" pos="7680" userDrawn="1">
          <p15:clr>
            <a:srgbClr val="E1E1E1"/>
          </p15:clr>
        </p15:guide>
        <p15:guide id="50" pos="217" userDrawn="1">
          <p15:clr>
            <a:srgbClr val="E1E1E1"/>
          </p15:clr>
        </p15:guide>
        <p15:guide id="51" pos="621" userDrawn="1">
          <p15:clr>
            <a:srgbClr val="E1E1E1"/>
          </p15:clr>
        </p15:guide>
        <p15:guide id="52" pos="839" userDrawn="1">
          <p15:clr>
            <a:srgbClr val="E1E1E1"/>
          </p15:clr>
        </p15:guide>
        <p15:guide id="53" pos="1243" userDrawn="1">
          <p15:clr>
            <a:srgbClr val="E1E1E1"/>
          </p15:clr>
        </p15:guide>
        <p15:guide id="54" pos="1461" userDrawn="1">
          <p15:clr>
            <a:srgbClr val="E1E1E1"/>
          </p15:clr>
        </p15:guide>
        <p15:guide id="55" pos="1865" userDrawn="1">
          <p15:clr>
            <a:srgbClr val="E1E1E1"/>
          </p15:clr>
        </p15:guide>
        <p15:guide id="56" pos="2083" userDrawn="1">
          <p15:clr>
            <a:srgbClr val="E1E1E1"/>
          </p15:clr>
        </p15:guide>
        <p15:guide id="57" pos="2487" userDrawn="1">
          <p15:clr>
            <a:srgbClr val="E1E1E1"/>
          </p15:clr>
        </p15:guide>
        <p15:guide id="58" pos="2705" userDrawn="1">
          <p15:clr>
            <a:srgbClr val="E1E1E1"/>
          </p15:clr>
        </p15:guide>
        <p15:guide id="59" pos="3109" userDrawn="1">
          <p15:clr>
            <a:srgbClr val="E1E1E1"/>
          </p15:clr>
        </p15:guide>
        <p15:guide id="60" pos="3326" userDrawn="1">
          <p15:clr>
            <a:srgbClr val="E1E1E1"/>
          </p15:clr>
        </p15:guide>
        <p15:guide id="61" pos="3731" userDrawn="1">
          <p15:clr>
            <a:srgbClr val="E1E1E1"/>
          </p15:clr>
        </p15:guide>
        <p15:guide id="62" pos="3948" userDrawn="1">
          <p15:clr>
            <a:srgbClr val="E1E1E1"/>
          </p15:clr>
        </p15:guide>
        <p15:guide id="63" pos="4353" userDrawn="1">
          <p15:clr>
            <a:srgbClr val="E1E1E1"/>
          </p15:clr>
        </p15:guide>
        <p15:guide id="64" pos="4570" userDrawn="1">
          <p15:clr>
            <a:srgbClr val="E1E1E1"/>
          </p15:clr>
        </p15:guide>
        <p15:guide id="65" pos="4974" userDrawn="1">
          <p15:clr>
            <a:srgbClr val="E1E1E1"/>
          </p15:clr>
        </p15:guide>
        <p15:guide id="66" pos="5192" userDrawn="1">
          <p15:clr>
            <a:srgbClr val="E1E1E1"/>
          </p15:clr>
        </p15:guide>
        <p15:guide id="67" pos="5596" userDrawn="1">
          <p15:clr>
            <a:srgbClr val="E1E1E1"/>
          </p15:clr>
        </p15:guide>
        <p15:guide id="68" pos="5814" userDrawn="1">
          <p15:clr>
            <a:srgbClr val="E1E1E1"/>
          </p15:clr>
        </p15:guide>
        <p15:guide id="69" pos="6218" userDrawn="1">
          <p15:clr>
            <a:srgbClr val="E1E1E1"/>
          </p15:clr>
        </p15:guide>
        <p15:guide id="70" pos="6436" userDrawn="1">
          <p15:clr>
            <a:srgbClr val="E1E1E1"/>
          </p15:clr>
        </p15:guide>
        <p15:guide id="71" pos="6840" userDrawn="1">
          <p15:clr>
            <a:srgbClr val="E1E1E1"/>
          </p15:clr>
        </p15:guide>
        <p15:guide id="72" pos="7058" userDrawn="1">
          <p15:clr>
            <a:srgbClr val="E1E1E1"/>
          </p15:clr>
        </p15:guide>
        <p15:guide id="73" pos="7462" userDrawn="1">
          <p15:clr>
            <a:srgbClr val="E1E1E1"/>
          </p15:clr>
        </p15:guide>
        <p15:guide id="74" orient="horz" userDrawn="1">
          <p15:clr>
            <a:srgbClr val="E1E1E1"/>
          </p15:clr>
        </p15:guide>
        <p15:guide id="75" orient="horz" pos="4320" userDrawn="1">
          <p15:clr>
            <a:srgbClr val="E1E1E1"/>
          </p15:clr>
        </p15:guide>
        <p15:guide id="76" orient="horz" pos="217" userDrawn="1">
          <p15:clr>
            <a:srgbClr val="E1E1E1"/>
          </p15:clr>
        </p15:guide>
        <p15:guide id="77" orient="horz" pos="433" userDrawn="1">
          <p15:clr>
            <a:srgbClr val="E1E1E1"/>
          </p15:clr>
        </p15:guide>
        <p15:guide id="78" orient="horz" pos="649" userDrawn="1">
          <p15:clr>
            <a:srgbClr val="E1E1E1"/>
          </p15:clr>
        </p15:guide>
        <p15:guide id="79" orient="horz" pos="865" userDrawn="1">
          <p15:clr>
            <a:srgbClr val="E1E1E1"/>
          </p15:clr>
        </p15:guide>
        <p15:guide id="80" orient="horz" pos="1080" userDrawn="1">
          <p15:clr>
            <a:srgbClr val="E1E1E1"/>
          </p15:clr>
        </p15:guide>
        <p15:guide id="81" orient="horz" pos="1296" userDrawn="1">
          <p15:clr>
            <a:srgbClr val="E1E1E1"/>
          </p15:clr>
        </p15:guide>
        <p15:guide id="82" orient="horz" pos="1512" userDrawn="1">
          <p15:clr>
            <a:srgbClr val="E1E1E1"/>
          </p15:clr>
        </p15:guide>
        <p15:guide id="83" orient="horz" pos="1728" userDrawn="1">
          <p15:clr>
            <a:srgbClr val="E1E1E1"/>
          </p15:clr>
        </p15:guide>
        <p15:guide id="84" orient="horz" pos="1944" userDrawn="1">
          <p15:clr>
            <a:srgbClr val="E1E1E1"/>
          </p15:clr>
        </p15:guide>
        <p15:guide id="85" orient="horz" pos="2160" userDrawn="1">
          <p15:clr>
            <a:srgbClr val="E1E1E1"/>
          </p15:clr>
        </p15:guide>
        <p15:guide id="86" orient="horz" pos="2375" userDrawn="1">
          <p15:clr>
            <a:srgbClr val="E1E1E1"/>
          </p15:clr>
        </p15:guide>
        <p15:guide id="87" orient="horz" pos="2591" userDrawn="1">
          <p15:clr>
            <a:srgbClr val="E1E1E1"/>
          </p15:clr>
        </p15:guide>
        <p15:guide id="88" orient="horz" pos="2807" userDrawn="1">
          <p15:clr>
            <a:srgbClr val="E1E1E1"/>
          </p15:clr>
        </p15:guide>
        <p15:guide id="89" orient="horz" pos="3023" userDrawn="1">
          <p15:clr>
            <a:srgbClr val="E1E1E1"/>
          </p15:clr>
        </p15:guide>
        <p15:guide id="90" orient="horz" pos="3239" userDrawn="1">
          <p15:clr>
            <a:srgbClr val="E1E1E1"/>
          </p15:clr>
        </p15:guide>
        <p15:guide id="91" orient="horz" pos="3454" userDrawn="1">
          <p15:clr>
            <a:srgbClr val="E1E1E1"/>
          </p15:clr>
        </p15:guide>
        <p15:guide id="92" orient="horz" pos="3670" userDrawn="1">
          <p15:clr>
            <a:srgbClr val="E1E1E1"/>
          </p15:clr>
        </p15:guide>
        <p15:guide id="93" orient="horz" pos="3886" userDrawn="1">
          <p15:clr>
            <a:srgbClr val="E1E1E1"/>
          </p15:clr>
        </p15:guide>
        <p15:guide id="94" orient="horz" pos="4102" userDrawn="1">
          <p15:clr>
            <a:srgbClr val="E1E1E1"/>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Footer Only">
    <p:bg>
      <p:bgRef idx="1001">
        <a:schemeClr val="bg1"/>
      </p:bgRef>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A71CD70-9217-C4C8-9DE5-2549369B83AE}"/>
              </a:ext>
              <a:ext uri="{C183D7F6-B498-43B3-948B-1728B52AA6E4}">
                <adec:decorative xmlns:adec="http://schemas.microsoft.com/office/drawing/2017/decorative" val="1"/>
              </a:ext>
            </a:extLst>
          </p:cNvPr>
          <p:cNvSpPr>
            <a:spLocks noGrp="1"/>
          </p:cNvSpPr>
          <p:nvPr>
            <p:ph type="ftr" sz="quarter" idx="10"/>
          </p:nvPr>
        </p:nvSpPr>
        <p:spPr/>
        <p:txBody>
          <a:bodyPr/>
          <a:lstStyle/>
          <a:p>
            <a:r>
              <a:rPr lang="en-US" dirty="0"/>
              <a:t>WSP | Footer goes here | Date</a:t>
            </a:r>
          </a:p>
        </p:txBody>
      </p:sp>
      <p:sp>
        <p:nvSpPr>
          <p:cNvPr id="3" name="Slide Number Placeholder 2">
            <a:extLst>
              <a:ext uri="{FF2B5EF4-FFF2-40B4-BE49-F238E27FC236}">
                <a16:creationId xmlns:a16="http://schemas.microsoft.com/office/drawing/2014/main" id="{CB3B901F-43E4-B89B-DCDE-1C8B2100BC3D}"/>
              </a:ext>
              <a:ext uri="{C183D7F6-B498-43B3-948B-1728B52AA6E4}">
                <adec:decorative xmlns:adec="http://schemas.microsoft.com/office/drawing/2017/decorative" val="1"/>
              </a:ext>
            </a:extLst>
          </p:cNvPr>
          <p:cNvSpPr>
            <a:spLocks noGrp="1"/>
          </p:cNvSpPr>
          <p:nvPr>
            <p:ph type="sldNum" sz="quarter" idx="11"/>
          </p:nvPr>
        </p:nvSpPr>
        <p:spPr/>
        <p:txBody>
          <a:bodyPr/>
          <a:lstStyle/>
          <a:p>
            <a:fld id="{91D568E7-61F5-D04E-995D-81EF41C01A2A}" type="slidenum">
              <a:rPr lang="en-US" smtClean="0"/>
              <a:pPr/>
              <a:t>‹#›</a:t>
            </a:fld>
            <a:endParaRPr lang="en-US" dirty="0"/>
          </a:p>
        </p:txBody>
      </p:sp>
    </p:spTree>
    <p:extLst>
      <p:ext uri="{BB962C8B-B14F-4D97-AF65-F5344CB8AC3E}">
        <p14:creationId xmlns:p14="http://schemas.microsoft.com/office/powerpoint/2010/main" val="231901525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E1E1E1"/>
          </p15:clr>
        </p15:guide>
        <p15:guide id="49" pos="7680" userDrawn="1">
          <p15:clr>
            <a:srgbClr val="E1E1E1"/>
          </p15:clr>
        </p15:guide>
        <p15:guide id="50" pos="217" userDrawn="1">
          <p15:clr>
            <a:srgbClr val="E1E1E1"/>
          </p15:clr>
        </p15:guide>
        <p15:guide id="51" pos="621" userDrawn="1">
          <p15:clr>
            <a:srgbClr val="E1E1E1"/>
          </p15:clr>
        </p15:guide>
        <p15:guide id="52" pos="839" userDrawn="1">
          <p15:clr>
            <a:srgbClr val="E1E1E1"/>
          </p15:clr>
        </p15:guide>
        <p15:guide id="53" pos="1243" userDrawn="1">
          <p15:clr>
            <a:srgbClr val="E1E1E1"/>
          </p15:clr>
        </p15:guide>
        <p15:guide id="54" pos="1461" userDrawn="1">
          <p15:clr>
            <a:srgbClr val="E1E1E1"/>
          </p15:clr>
        </p15:guide>
        <p15:guide id="55" pos="1865" userDrawn="1">
          <p15:clr>
            <a:srgbClr val="E1E1E1"/>
          </p15:clr>
        </p15:guide>
        <p15:guide id="56" pos="2083" userDrawn="1">
          <p15:clr>
            <a:srgbClr val="E1E1E1"/>
          </p15:clr>
        </p15:guide>
        <p15:guide id="57" pos="2487" userDrawn="1">
          <p15:clr>
            <a:srgbClr val="E1E1E1"/>
          </p15:clr>
        </p15:guide>
        <p15:guide id="58" pos="2705" userDrawn="1">
          <p15:clr>
            <a:srgbClr val="E1E1E1"/>
          </p15:clr>
        </p15:guide>
        <p15:guide id="59" pos="3109" userDrawn="1">
          <p15:clr>
            <a:srgbClr val="E1E1E1"/>
          </p15:clr>
        </p15:guide>
        <p15:guide id="60" pos="3326" userDrawn="1">
          <p15:clr>
            <a:srgbClr val="E1E1E1"/>
          </p15:clr>
        </p15:guide>
        <p15:guide id="61" pos="3731" userDrawn="1">
          <p15:clr>
            <a:srgbClr val="E1E1E1"/>
          </p15:clr>
        </p15:guide>
        <p15:guide id="62" pos="3948" userDrawn="1">
          <p15:clr>
            <a:srgbClr val="E1E1E1"/>
          </p15:clr>
        </p15:guide>
        <p15:guide id="63" pos="4353" userDrawn="1">
          <p15:clr>
            <a:srgbClr val="E1E1E1"/>
          </p15:clr>
        </p15:guide>
        <p15:guide id="64" pos="4570" userDrawn="1">
          <p15:clr>
            <a:srgbClr val="E1E1E1"/>
          </p15:clr>
        </p15:guide>
        <p15:guide id="65" pos="4974" userDrawn="1">
          <p15:clr>
            <a:srgbClr val="E1E1E1"/>
          </p15:clr>
        </p15:guide>
        <p15:guide id="66" pos="5192" userDrawn="1">
          <p15:clr>
            <a:srgbClr val="E1E1E1"/>
          </p15:clr>
        </p15:guide>
        <p15:guide id="67" pos="5596" userDrawn="1">
          <p15:clr>
            <a:srgbClr val="E1E1E1"/>
          </p15:clr>
        </p15:guide>
        <p15:guide id="68" pos="5814" userDrawn="1">
          <p15:clr>
            <a:srgbClr val="E1E1E1"/>
          </p15:clr>
        </p15:guide>
        <p15:guide id="69" pos="6218" userDrawn="1">
          <p15:clr>
            <a:srgbClr val="E1E1E1"/>
          </p15:clr>
        </p15:guide>
        <p15:guide id="70" pos="6436" userDrawn="1">
          <p15:clr>
            <a:srgbClr val="E1E1E1"/>
          </p15:clr>
        </p15:guide>
        <p15:guide id="71" pos="6840" userDrawn="1">
          <p15:clr>
            <a:srgbClr val="E1E1E1"/>
          </p15:clr>
        </p15:guide>
        <p15:guide id="72" pos="7058" userDrawn="1">
          <p15:clr>
            <a:srgbClr val="E1E1E1"/>
          </p15:clr>
        </p15:guide>
        <p15:guide id="73" pos="7462" userDrawn="1">
          <p15:clr>
            <a:srgbClr val="E1E1E1"/>
          </p15:clr>
        </p15:guide>
        <p15:guide id="74" orient="horz" userDrawn="1">
          <p15:clr>
            <a:srgbClr val="E1E1E1"/>
          </p15:clr>
        </p15:guide>
        <p15:guide id="75" orient="horz" pos="4320" userDrawn="1">
          <p15:clr>
            <a:srgbClr val="E1E1E1"/>
          </p15:clr>
        </p15:guide>
        <p15:guide id="76" orient="horz" pos="217" userDrawn="1">
          <p15:clr>
            <a:srgbClr val="E1E1E1"/>
          </p15:clr>
        </p15:guide>
        <p15:guide id="77" orient="horz" pos="433" userDrawn="1">
          <p15:clr>
            <a:srgbClr val="E1E1E1"/>
          </p15:clr>
        </p15:guide>
        <p15:guide id="78" orient="horz" pos="649" userDrawn="1">
          <p15:clr>
            <a:srgbClr val="E1E1E1"/>
          </p15:clr>
        </p15:guide>
        <p15:guide id="79" orient="horz" pos="865" userDrawn="1">
          <p15:clr>
            <a:srgbClr val="E1E1E1"/>
          </p15:clr>
        </p15:guide>
        <p15:guide id="80" orient="horz" pos="1080" userDrawn="1">
          <p15:clr>
            <a:srgbClr val="E1E1E1"/>
          </p15:clr>
        </p15:guide>
        <p15:guide id="81" orient="horz" pos="1296" userDrawn="1">
          <p15:clr>
            <a:srgbClr val="E1E1E1"/>
          </p15:clr>
        </p15:guide>
        <p15:guide id="82" orient="horz" pos="1512" userDrawn="1">
          <p15:clr>
            <a:srgbClr val="E1E1E1"/>
          </p15:clr>
        </p15:guide>
        <p15:guide id="83" orient="horz" pos="1728" userDrawn="1">
          <p15:clr>
            <a:srgbClr val="E1E1E1"/>
          </p15:clr>
        </p15:guide>
        <p15:guide id="84" orient="horz" pos="1944" userDrawn="1">
          <p15:clr>
            <a:srgbClr val="E1E1E1"/>
          </p15:clr>
        </p15:guide>
        <p15:guide id="85" orient="horz" pos="2160" userDrawn="1">
          <p15:clr>
            <a:srgbClr val="E1E1E1"/>
          </p15:clr>
        </p15:guide>
        <p15:guide id="86" orient="horz" pos="2375" userDrawn="1">
          <p15:clr>
            <a:srgbClr val="E1E1E1"/>
          </p15:clr>
        </p15:guide>
        <p15:guide id="87" orient="horz" pos="2591" userDrawn="1">
          <p15:clr>
            <a:srgbClr val="E1E1E1"/>
          </p15:clr>
        </p15:guide>
        <p15:guide id="88" orient="horz" pos="2807" userDrawn="1">
          <p15:clr>
            <a:srgbClr val="E1E1E1"/>
          </p15:clr>
        </p15:guide>
        <p15:guide id="89" orient="horz" pos="3023" userDrawn="1">
          <p15:clr>
            <a:srgbClr val="E1E1E1"/>
          </p15:clr>
        </p15:guide>
        <p15:guide id="90" orient="horz" pos="3239" userDrawn="1">
          <p15:clr>
            <a:srgbClr val="E1E1E1"/>
          </p15:clr>
        </p15:guide>
        <p15:guide id="91" orient="horz" pos="3454" userDrawn="1">
          <p15:clr>
            <a:srgbClr val="E1E1E1"/>
          </p15:clr>
        </p15:guide>
        <p15:guide id="92" orient="horz" pos="3670" userDrawn="1">
          <p15:clr>
            <a:srgbClr val="E1E1E1"/>
          </p15:clr>
        </p15:guide>
        <p15:guide id="93" orient="horz" pos="3886" userDrawn="1">
          <p15:clr>
            <a:srgbClr val="E1E1E1"/>
          </p15:clr>
        </p15:guide>
        <p15:guide id="94" orient="horz" pos="4102" userDrawn="1">
          <p15:clr>
            <a:srgbClr val="E1E1E1"/>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ags" Target="../tags/tag3.xml"/><Relationship Id="rId50"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3" Type="http://schemas.openxmlformats.org/officeDocument/2006/relationships/image" Target="../media/image4.svg"/><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ags" Target="../tags/tag4.xml"/><Relationship Id="rId8" Type="http://schemas.openxmlformats.org/officeDocument/2006/relationships/slideLayout" Target="../slideLayouts/slideLayout8.xml"/><Relationship Id="rId51" Type="http://schemas.openxmlformats.org/officeDocument/2006/relationships/image" Target="../media/image2.sv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ags" Target="../tags/tag2.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ags" Target="../tags/tag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custDataLst>
              <p:tags r:id="rId46"/>
            </p:custDataLst>
          </p:nvPr>
        </p:nvSpPr>
        <p:spPr>
          <a:xfrm>
            <a:off x="342900" y="1373188"/>
            <a:ext cx="11506199" cy="972000"/>
          </a:xfrm>
          <a:prstGeom prst="rect">
            <a:avLst/>
          </a:prstGeom>
        </p:spPr>
        <p:txBody>
          <a:bodyPr vert="horz" lIns="0" tIns="0" rIns="0" bIns="0" rtlCol="0" anchor="t">
            <a:noAutofit/>
          </a:bodyPr>
          <a:lstStyle/>
          <a:p>
            <a:r>
              <a:rPr lang="en-US"/>
              <a:t>Click to edit </a:t>
            </a:r>
            <a:br>
              <a:rPr lang="en-US"/>
            </a:br>
            <a:r>
              <a:rPr lang="en-US"/>
              <a:t>Master title style</a:t>
            </a:r>
            <a:endParaRPr lang="en-US" dirty="0"/>
          </a:p>
        </p:txBody>
      </p:sp>
      <p:sp>
        <p:nvSpPr>
          <p:cNvPr id="3" name="Text Placeholder 2"/>
          <p:cNvSpPr>
            <a:spLocks noGrp="1"/>
          </p:cNvSpPr>
          <p:nvPr>
            <p:ph type="body" idx="1"/>
          </p:nvPr>
        </p:nvSpPr>
        <p:spPr>
          <a:xfrm>
            <a:off x="342899" y="2409969"/>
            <a:ext cx="11503025" cy="3759055"/>
          </a:xfrm>
          <a:prstGeom prst="rect">
            <a:avLst/>
          </a:prstGeom>
        </p:spPr>
        <p:txBody>
          <a:bodyPr vert="horz" wrap="square"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Graphic 7">
            <a:extLst>
              <a:ext uri="{FF2B5EF4-FFF2-40B4-BE49-F238E27FC236}">
                <a16:creationId xmlns:a16="http://schemas.microsoft.com/office/drawing/2014/main" id="{13B27F34-009B-3805-6523-280C718CBD90}"/>
              </a:ext>
              <a:ext uri="{C183D7F6-B498-43B3-948B-1728B52AA6E4}">
                <adec:decorative xmlns:adec="http://schemas.microsoft.com/office/drawing/2017/decorative" val="1"/>
              </a:ext>
            </a:extLst>
          </p:cNvPr>
          <p:cNvPicPr>
            <a:picLocks noChangeAspect="1"/>
          </p:cNvPicPr>
          <p:nvPr/>
        </p:nvPicPr>
        <p:blipFill>
          <a:blip r:embed="rId50">
            <a:extLst>
              <a:ext uri="{96DAC541-7B7A-43D3-8B79-37D633B846F1}">
                <asvg:svgBlip xmlns:asvg="http://schemas.microsoft.com/office/drawing/2016/SVG/main" r:embed="rId51"/>
              </a:ext>
            </a:extLst>
          </a:blip>
          <a:stretch>
            <a:fillRect/>
          </a:stretch>
        </p:blipFill>
        <p:spPr>
          <a:xfrm>
            <a:off x="344401" y="343694"/>
            <a:ext cx="1004465" cy="476665"/>
          </a:xfrm>
          <a:prstGeom prst="rect">
            <a:avLst/>
          </a:prstGeom>
        </p:spPr>
      </p:pic>
      <p:sp>
        <p:nvSpPr>
          <p:cNvPr id="5" name="Footer Placeholder 4">
            <a:extLst>
              <a:ext uri="{C183D7F6-B498-43B3-948B-1728B52AA6E4}">
                <adec:decorative xmlns:adec="http://schemas.microsoft.com/office/drawing/2017/decorative" val="1"/>
              </a:ext>
            </a:extLst>
          </p:cNvPr>
          <p:cNvSpPr>
            <a:spLocks noGrp="1"/>
          </p:cNvSpPr>
          <p:nvPr>
            <p:ph type="ftr" sz="quarter" idx="3"/>
            <p:custDataLst>
              <p:tags r:id="rId47"/>
            </p:custDataLst>
          </p:nvPr>
        </p:nvSpPr>
        <p:spPr>
          <a:xfrm>
            <a:off x="342900" y="6407378"/>
            <a:ext cx="5732298" cy="107722"/>
          </a:xfrm>
          <a:prstGeom prst="rect">
            <a:avLst/>
          </a:prstGeom>
        </p:spPr>
        <p:txBody>
          <a:bodyPr vert="horz" wrap="square" lIns="0" tIns="0" rIns="0" bIns="0" rtlCol="0" anchor="b">
            <a:spAutoFit/>
          </a:bodyPr>
          <a:lstStyle>
            <a:lvl1pPr algn="l">
              <a:defRPr sz="700">
                <a:solidFill>
                  <a:schemeClr val="tx1"/>
                </a:solidFill>
              </a:defRPr>
            </a:lvl1pPr>
          </a:lstStyle>
          <a:p>
            <a:r>
              <a:rPr lang="en-US"/>
              <a:t>WSP | Footer goes here | Date</a:t>
            </a:r>
            <a:endParaRPr lang="en-US" dirty="0"/>
          </a:p>
        </p:txBody>
      </p:sp>
      <p:sp>
        <p:nvSpPr>
          <p:cNvPr id="7" name="Guides">
            <a:extLst>
              <a:ext uri="{FF2B5EF4-FFF2-40B4-BE49-F238E27FC236}">
                <a16:creationId xmlns:a16="http://schemas.microsoft.com/office/drawing/2014/main" id="{0351398B-E694-40B0-EEF0-24B40643B2DF}"/>
              </a:ext>
              <a:ext uri="{C183D7F6-B498-43B3-948B-1728B52AA6E4}">
                <adec:decorative xmlns:adec="http://schemas.microsoft.com/office/drawing/2017/decorative" val="1"/>
              </a:ext>
            </a:extLst>
          </p:cNvPr>
          <p:cNvSpPr/>
          <p:nvPr>
            <p:custDataLst>
              <p:tags r:id="rId48"/>
            </p:custDataLst>
          </p:nvPr>
        </p:nvSpPr>
        <p:spPr>
          <a:xfrm>
            <a:off x="0" y="0"/>
            <a:ext cx="635000" cy="254000"/>
          </a:xfrm>
          <a:prstGeom prst="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FFFFFF"/>
              </a:solidFill>
            </a:endParaRPr>
          </a:p>
        </p:txBody>
      </p:sp>
      <p:sp>
        <p:nvSpPr>
          <p:cNvPr id="6" name="Slide Number Placeholder 5">
            <a:extLst>
              <a:ext uri="{C183D7F6-B498-43B3-948B-1728B52AA6E4}">
                <adec:decorative xmlns:adec="http://schemas.microsoft.com/office/drawing/2017/decorative" val="1"/>
              </a:ext>
            </a:extLst>
          </p:cNvPr>
          <p:cNvSpPr>
            <a:spLocks noGrp="1"/>
          </p:cNvSpPr>
          <p:nvPr>
            <p:ph type="sldNum" sz="quarter" idx="4"/>
          </p:nvPr>
        </p:nvSpPr>
        <p:spPr>
          <a:xfrm>
            <a:off x="11205327" y="6407378"/>
            <a:ext cx="643773" cy="107722"/>
          </a:xfrm>
          <a:prstGeom prst="rect">
            <a:avLst/>
          </a:prstGeom>
        </p:spPr>
        <p:txBody>
          <a:bodyPr vert="horz" wrap="square" lIns="0" tIns="0" rIns="0" bIns="0" rtlCol="0" anchor="b">
            <a:spAutoFit/>
          </a:bodyPr>
          <a:lstStyle>
            <a:lvl1pPr algn="r">
              <a:defRPr sz="700">
                <a:solidFill>
                  <a:schemeClr val="tx1"/>
                </a:solidFill>
              </a:defRPr>
            </a:lvl1pPr>
          </a:lstStyle>
          <a:p>
            <a:fld id="{91D568E7-61F5-D04E-995D-81EF41C01A2A}" type="slidenum">
              <a:rPr lang="en-US" smtClean="0"/>
              <a:pPr/>
              <a:t>‹#›</a:t>
            </a:fld>
            <a:endParaRPr lang="en-US" dirty="0"/>
          </a:p>
        </p:txBody>
      </p:sp>
      <p:pic>
        <p:nvPicPr>
          <p:cNvPr id="4" name="Graphic 3">
            <a:extLst>
              <a:ext uri="{FF2B5EF4-FFF2-40B4-BE49-F238E27FC236}">
                <a16:creationId xmlns:a16="http://schemas.microsoft.com/office/drawing/2014/main" id="{67456B72-9832-F4E9-89DC-E295D1896EA0}"/>
              </a:ext>
              <a:ext uri="{C183D7F6-B498-43B3-948B-1728B52AA6E4}">
                <adec:decorative xmlns:adec="http://schemas.microsoft.com/office/drawing/2017/decorative" val="1"/>
              </a:ext>
            </a:extLst>
          </p:cNvPr>
          <p:cNvPicPr>
            <a:picLocks noChangeAspect="1"/>
          </p:cNvPicPr>
          <p:nvPr userDrawn="1"/>
        </p:nvPicPr>
        <p:blipFill>
          <a:blip r:embed="rId52">
            <a:extLst>
              <a:ext uri="{96DAC541-7B7A-43D3-8B79-37D633B846F1}">
                <asvg:svgBlip xmlns:asvg="http://schemas.microsoft.com/office/drawing/2016/SVG/main" r:embed="rId53"/>
              </a:ext>
            </a:extLst>
          </a:blip>
          <a:stretch>
            <a:fillRect/>
          </a:stretch>
        </p:blipFill>
        <p:spPr>
          <a:xfrm>
            <a:off x="344401" y="343694"/>
            <a:ext cx="1004465" cy="476665"/>
          </a:xfrm>
          <a:prstGeom prst="rect">
            <a:avLst/>
          </a:prstGeom>
        </p:spPr>
      </p:pic>
      <p:sp>
        <p:nvSpPr>
          <p:cNvPr id="9" name="Guides">
            <a:extLst>
              <a:ext uri="{FF2B5EF4-FFF2-40B4-BE49-F238E27FC236}">
                <a16:creationId xmlns:a16="http://schemas.microsoft.com/office/drawing/2014/main" id="{91AC4D8F-CEED-09F5-54CC-E86A0C6A8532}"/>
              </a:ext>
              <a:ext uri="{C183D7F6-B498-43B3-948B-1728B52AA6E4}">
                <adec:decorative xmlns:adec="http://schemas.microsoft.com/office/drawing/2017/decorative" val="1"/>
              </a:ext>
            </a:extLst>
          </p:cNvPr>
          <p:cNvSpPr/>
          <p:nvPr userDrawn="1">
            <p:custDataLst>
              <p:tags r:id="rId49"/>
            </p:custDataLst>
          </p:nvPr>
        </p:nvSpPr>
        <p:spPr>
          <a:xfrm>
            <a:off x="0" y="0"/>
            <a:ext cx="635000" cy="254000"/>
          </a:xfrm>
          <a:prstGeom prst="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FFFFFF"/>
              </a:solidFill>
            </a:endParaRPr>
          </a:p>
        </p:txBody>
      </p:sp>
    </p:spTree>
    <p:extLst>
      <p:ext uri="{BB962C8B-B14F-4D97-AF65-F5344CB8AC3E}">
        <p14:creationId xmlns:p14="http://schemas.microsoft.com/office/powerpoint/2010/main" val="747687865"/>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77" r:id="rId10"/>
    <p:sldLayoutId id="2147483778" r:id="rId11"/>
    <p:sldLayoutId id="2147483795" r:id="rId12"/>
    <p:sldLayoutId id="2147483782" r:id="rId13"/>
    <p:sldLayoutId id="2147483783" r:id="rId14"/>
    <p:sldLayoutId id="2147483785" r:id="rId15"/>
    <p:sldLayoutId id="2147483787" r:id="rId16"/>
    <p:sldLayoutId id="2147483788" r:id="rId17"/>
    <p:sldLayoutId id="2147483789" r:id="rId18"/>
    <p:sldLayoutId id="2147483790" r:id="rId19"/>
    <p:sldLayoutId id="2147483791" r:id="rId20"/>
    <p:sldLayoutId id="2147483768" r:id="rId21"/>
    <p:sldLayoutId id="2147483769" r:id="rId22"/>
    <p:sldLayoutId id="2147483770" r:id="rId23"/>
    <p:sldLayoutId id="2147483771" r:id="rId24"/>
    <p:sldLayoutId id="2147483772" r:id="rId25"/>
    <p:sldLayoutId id="2147483773" r:id="rId26"/>
    <p:sldLayoutId id="2147483779" r:id="rId27"/>
    <p:sldLayoutId id="2147483780" r:id="rId28"/>
    <p:sldLayoutId id="2147483781" r:id="rId29"/>
    <p:sldLayoutId id="2147483796" r:id="rId30"/>
    <p:sldLayoutId id="2147483784" r:id="rId31"/>
    <p:sldLayoutId id="2147483786" r:id="rId32"/>
    <p:sldLayoutId id="2147483797" r:id="rId33"/>
    <p:sldLayoutId id="2147483798" r:id="rId34"/>
    <p:sldLayoutId id="2147483800" r:id="rId35"/>
    <p:sldLayoutId id="2147483799" r:id="rId36"/>
    <p:sldLayoutId id="2147483792" r:id="rId37"/>
    <p:sldLayoutId id="2147483774" r:id="rId38"/>
    <p:sldLayoutId id="2147483775" r:id="rId39"/>
    <p:sldLayoutId id="2147483776" r:id="rId40"/>
    <p:sldLayoutId id="2147483793" r:id="rId41"/>
    <p:sldLayoutId id="2147483794" r:id="rId42"/>
    <p:sldLayoutId id="2147483801" r:id="rId43"/>
    <p:sldLayoutId id="2147483802" r:id="rId44"/>
  </p:sldLayoutIdLst>
  <p:hf hdr="0" dt="0"/>
  <p:txStyles>
    <p:titleStyle>
      <a:lvl1pPr algn="l" defTabSz="914355" rtl="0" eaLnBrk="1" latinLnBrk="0" hangingPunct="1">
        <a:lnSpc>
          <a:spcPct val="88000"/>
        </a:lnSpc>
        <a:spcBef>
          <a:spcPct val="0"/>
        </a:spcBef>
        <a:buNone/>
        <a:defRPr sz="3500" b="1" kern="1200" spc="0" baseline="0">
          <a:solidFill>
            <a:schemeClr val="tx1"/>
          </a:solidFill>
          <a:latin typeface="+mj-lt"/>
          <a:ea typeface="+mj-ea"/>
          <a:cs typeface="+mj-cs"/>
        </a:defRPr>
      </a:lvl1pPr>
    </p:titleStyle>
    <p:bodyStyle>
      <a:lvl1pPr marL="0" indent="0" algn="l" defTabSz="914355" rtl="0" eaLnBrk="1" latinLnBrk="0" hangingPunct="1">
        <a:lnSpc>
          <a:spcPct val="108000"/>
        </a:lnSpc>
        <a:spcBef>
          <a:spcPts val="500"/>
        </a:spcBef>
        <a:spcAft>
          <a:spcPts val="500"/>
        </a:spcAft>
        <a:buFont typeface="Arial" panose="020B0604020202020204" pitchFamily="34" charset="0"/>
        <a:buNone/>
        <a:defRPr sz="1600" b="1" kern="1200">
          <a:solidFill>
            <a:schemeClr val="accent1"/>
          </a:solidFill>
          <a:latin typeface="+mn-lt"/>
          <a:ea typeface="+mn-ea"/>
          <a:cs typeface="+mn-cs"/>
        </a:defRPr>
      </a:lvl1pPr>
      <a:lvl2pPr marL="226800" indent="-226800" algn="l" defTabSz="914355" rtl="0" eaLnBrk="1" latinLnBrk="0" hangingPunct="1">
        <a:lnSpc>
          <a:spcPct val="112000"/>
        </a:lnSpc>
        <a:spcBef>
          <a:spcPts val="0"/>
        </a:spcBef>
        <a:spcAft>
          <a:spcPts val="700"/>
        </a:spcAft>
        <a:buSzPct val="95000"/>
        <a:buFont typeface="Wingdings" panose="05000000000000000000" pitchFamily="2" charset="2"/>
        <a:buChar char=""/>
        <a:defRPr sz="1200" kern="1200">
          <a:solidFill>
            <a:schemeClr val="tx1"/>
          </a:solidFill>
          <a:latin typeface="+mn-lt"/>
          <a:ea typeface="+mn-ea"/>
          <a:cs typeface="+mn-cs"/>
        </a:defRPr>
      </a:lvl2pPr>
      <a:lvl3pPr marL="453600" indent="-226800" algn="l" defTabSz="914355" rtl="0" eaLnBrk="1" latinLnBrk="0" hangingPunct="1">
        <a:lnSpc>
          <a:spcPct val="112000"/>
        </a:lnSpc>
        <a:spcBef>
          <a:spcPts val="0"/>
        </a:spcBef>
        <a:spcAft>
          <a:spcPts val="700"/>
        </a:spcAft>
        <a:buSzPct val="95000"/>
        <a:buFont typeface="Wingdings" panose="05000000000000000000" pitchFamily="2" charset="2"/>
        <a:buChar char=""/>
        <a:tabLst/>
        <a:defRPr sz="1200" kern="1200">
          <a:solidFill>
            <a:schemeClr val="tx1"/>
          </a:solidFill>
          <a:latin typeface="+mn-lt"/>
          <a:ea typeface="+mn-ea"/>
          <a:cs typeface="+mn-cs"/>
        </a:defRPr>
      </a:lvl3pPr>
      <a:lvl4pPr marL="680400" indent="-226800" algn="l" defTabSz="914355" rtl="0" eaLnBrk="1" latinLnBrk="0" hangingPunct="1">
        <a:lnSpc>
          <a:spcPct val="112000"/>
        </a:lnSpc>
        <a:spcBef>
          <a:spcPts val="0"/>
        </a:spcBef>
        <a:spcAft>
          <a:spcPts val="700"/>
        </a:spcAft>
        <a:buSzPct val="95000"/>
        <a:buFont typeface="Wingdings" panose="05000000000000000000" pitchFamily="2" charset="2"/>
        <a:buChar char=""/>
        <a:tabLst/>
        <a:defRPr sz="1200" kern="1200">
          <a:solidFill>
            <a:schemeClr val="tx1"/>
          </a:solidFill>
          <a:latin typeface="+mn-lt"/>
          <a:ea typeface="+mn-ea"/>
          <a:cs typeface="+mn-cs"/>
        </a:defRPr>
      </a:lvl4pPr>
      <a:lvl5pPr marL="907200" indent="-226800" algn="l" defTabSz="914355" rtl="0" eaLnBrk="1" latinLnBrk="0" hangingPunct="1">
        <a:lnSpc>
          <a:spcPct val="112000"/>
        </a:lnSpc>
        <a:spcBef>
          <a:spcPts val="0"/>
        </a:spcBef>
        <a:spcAft>
          <a:spcPts val="700"/>
        </a:spcAft>
        <a:buSzPct val="95000"/>
        <a:buFont typeface="Wingdings" panose="05000000000000000000" pitchFamily="2" charset="2"/>
        <a:buChar char=""/>
        <a:tabLst/>
        <a:defRPr sz="1200" kern="1200">
          <a:solidFill>
            <a:schemeClr val="tx1"/>
          </a:solidFill>
          <a:latin typeface="+mn-lt"/>
          <a:ea typeface="+mn-ea"/>
          <a:cs typeface="+mn-cs"/>
        </a:defRPr>
      </a:lvl5pPr>
      <a:lvl6pPr marL="1134000" indent="-226800" algn="l" defTabSz="914355" rtl="0" eaLnBrk="1" latinLnBrk="0" hangingPunct="1">
        <a:lnSpc>
          <a:spcPct val="112000"/>
        </a:lnSpc>
        <a:spcBef>
          <a:spcPts val="0"/>
        </a:spcBef>
        <a:spcAft>
          <a:spcPts val="700"/>
        </a:spcAft>
        <a:buSzPct val="95000"/>
        <a:buFont typeface="Wingdings" panose="05000000000000000000" pitchFamily="2" charset="2"/>
        <a:buChar char=""/>
        <a:tabLst/>
        <a:defRPr sz="1200" kern="1200">
          <a:solidFill>
            <a:schemeClr val="tx1"/>
          </a:solidFill>
          <a:latin typeface="+mn-lt"/>
          <a:ea typeface="+mn-ea"/>
          <a:cs typeface="+mn-cs"/>
        </a:defRPr>
      </a:lvl6pPr>
      <a:lvl7pPr marL="1360800" indent="-226800" algn="l" defTabSz="914355" rtl="0" eaLnBrk="1" latinLnBrk="0" hangingPunct="1">
        <a:lnSpc>
          <a:spcPct val="112000"/>
        </a:lnSpc>
        <a:spcBef>
          <a:spcPts val="0"/>
        </a:spcBef>
        <a:spcAft>
          <a:spcPts val="700"/>
        </a:spcAft>
        <a:buSzPct val="95000"/>
        <a:buFont typeface="Wingdings" panose="05000000000000000000" pitchFamily="2" charset="2"/>
        <a:buChar char=""/>
        <a:defRPr sz="1200" kern="1200">
          <a:solidFill>
            <a:schemeClr val="tx1"/>
          </a:solidFill>
          <a:latin typeface="+mn-lt"/>
          <a:ea typeface="+mn-ea"/>
          <a:cs typeface="+mn-cs"/>
        </a:defRPr>
      </a:lvl7pPr>
      <a:lvl8pPr marL="1587600" indent="-226800" algn="l" defTabSz="914355" rtl="0" eaLnBrk="1" latinLnBrk="0" hangingPunct="1">
        <a:lnSpc>
          <a:spcPct val="112000"/>
        </a:lnSpc>
        <a:spcBef>
          <a:spcPts val="0"/>
        </a:spcBef>
        <a:spcAft>
          <a:spcPts val="700"/>
        </a:spcAft>
        <a:buSzPct val="95000"/>
        <a:buFont typeface="Wingdings" panose="05000000000000000000" pitchFamily="2" charset="2"/>
        <a:buChar char=""/>
        <a:defRPr sz="1200" kern="1200">
          <a:solidFill>
            <a:schemeClr val="tx1"/>
          </a:solidFill>
          <a:latin typeface="+mn-lt"/>
          <a:ea typeface="+mn-ea"/>
          <a:cs typeface="+mn-cs"/>
        </a:defRPr>
      </a:lvl8pPr>
      <a:lvl9pPr marL="1814400" indent="-226800" algn="l" defTabSz="914355" rtl="0" eaLnBrk="1" latinLnBrk="0" hangingPunct="1">
        <a:lnSpc>
          <a:spcPct val="112000"/>
        </a:lnSpc>
        <a:spcBef>
          <a:spcPts val="0"/>
        </a:spcBef>
        <a:spcAft>
          <a:spcPts val="700"/>
        </a:spcAft>
        <a:buSzPct val="95000"/>
        <a:buFont typeface="Wingdings" panose="05000000000000000000" pitchFamily="2" charset="2"/>
        <a:buChar char=""/>
        <a:defRPr sz="1200" kern="1200">
          <a:solidFill>
            <a:schemeClr val="tx1"/>
          </a:solidFill>
          <a:latin typeface="+mn-lt"/>
          <a:ea typeface="+mn-ea"/>
          <a:cs typeface="+mn-cs"/>
        </a:defRPr>
      </a:lvl9pPr>
    </p:bodyStyle>
    <p:otherStyle>
      <a:defPPr>
        <a:defRPr lang="en-US"/>
      </a:defPPr>
      <a:lvl1pPr marL="0" algn="l" defTabSz="914355" rtl="0" eaLnBrk="1" latinLnBrk="0" hangingPunct="1">
        <a:defRPr sz="1800" kern="1200">
          <a:solidFill>
            <a:schemeClr val="tx1"/>
          </a:solidFill>
          <a:latin typeface="+mn-lt"/>
          <a:ea typeface="+mn-ea"/>
          <a:cs typeface="+mn-cs"/>
        </a:defRPr>
      </a:lvl1pPr>
      <a:lvl2pPr marL="457177"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3"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7" algn="l" defTabSz="914355"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tags" Target="../tags/tag13.xml"/><Relationship Id="rId7" Type="http://schemas.openxmlformats.org/officeDocument/2006/relationships/image" Target="../media/image12.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11.png"/><Relationship Id="rId5" Type="http://schemas.openxmlformats.org/officeDocument/2006/relationships/notesSlide" Target="../notesSlides/notesSlide1.xml"/><Relationship Id="rId4" Type="http://schemas.openxmlformats.org/officeDocument/2006/relationships/slideLayout" Target="../slideLayouts/slideLayout1.xml"/><Relationship Id="rId9" Type="http://schemas.openxmlformats.org/officeDocument/2006/relationships/image" Target="../media/image14.jpe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43.xml"/></Relationships>
</file>

<file path=ppt/slides/_rels/slide16.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9.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9.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43.xml"/></Relationships>
</file>

<file path=ppt/slides/_rels/slide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43.xml"/></Relationships>
</file>

<file path=ppt/slides/_rels/slide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43.xml"/></Relationships>
</file>

<file path=ppt/slides/_rels/slide2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43.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47.png"/><Relationship Id="rId1" Type="http://schemas.openxmlformats.org/officeDocument/2006/relationships/slideLayout" Target="../slideLayouts/slideLayout9.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9.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58.jpeg"/><Relationship Id="rId2" Type="http://schemas.openxmlformats.org/officeDocument/2006/relationships/slideLayout" Target="../slideLayouts/slideLayout1.xml"/><Relationship Id="rId1" Type="http://schemas.openxmlformats.org/officeDocument/2006/relationships/tags" Target="../tags/tag1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43.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B8C4D0-CE24-FA9A-2C51-25D0C271F9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C9D21D-4CD0-9641-F123-E62E46CEB187}"/>
              </a:ext>
            </a:extLst>
          </p:cNvPr>
          <p:cNvSpPr>
            <a:spLocks noGrp="1"/>
          </p:cNvSpPr>
          <p:nvPr>
            <p:ph type="ctrTitle"/>
            <p:custDataLst>
              <p:tags r:id="rId1"/>
            </p:custDataLst>
          </p:nvPr>
        </p:nvSpPr>
        <p:spPr>
          <a:xfrm>
            <a:off x="332345" y="3673148"/>
            <a:ext cx="5476695" cy="2046360"/>
          </a:xfrm>
        </p:spPr>
        <p:txBody>
          <a:bodyPr/>
          <a:lstStyle/>
          <a:p>
            <a:r>
              <a:rPr lang="en-US" sz="2800" dirty="0"/>
              <a:t>Guidance on Considering CAVs in Travel Demand Models (NCDOT RP 2023-11)</a:t>
            </a:r>
          </a:p>
        </p:txBody>
      </p:sp>
      <p:sp>
        <p:nvSpPr>
          <p:cNvPr id="5" name="Text Placeholder 4">
            <a:extLst>
              <a:ext uri="{FF2B5EF4-FFF2-40B4-BE49-F238E27FC236}">
                <a16:creationId xmlns:a16="http://schemas.microsoft.com/office/drawing/2014/main" id="{7517BEA7-3580-08A0-EB7A-6548171DA0A2}"/>
              </a:ext>
            </a:extLst>
          </p:cNvPr>
          <p:cNvSpPr>
            <a:spLocks noGrp="1"/>
          </p:cNvSpPr>
          <p:nvPr>
            <p:ph type="body" sz="quarter" idx="14"/>
            <p:custDataLst>
              <p:tags r:id="rId2"/>
            </p:custDataLst>
          </p:nvPr>
        </p:nvSpPr>
        <p:spPr>
          <a:xfrm>
            <a:off x="344489" y="5827712"/>
            <a:ext cx="5472490" cy="324000"/>
          </a:xfrm>
        </p:spPr>
        <p:txBody>
          <a:bodyPr/>
          <a:lstStyle/>
          <a:p>
            <a:r>
              <a:rPr lang="en-US" dirty="0"/>
              <a:t>NCMUG Spring Meeting</a:t>
            </a:r>
          </a:p>
        </p:txBody>
      </p:sp>
      <p:sp>
        <p:nvSpPr>
          <p:cNvPr id="7" name="Text Placeholder 6">
            <a:extLst>
              <a:ext uri="{FF2B5EF4-FFF2-40B4-BE49-F238E27FC236}">
                <a16:creationId xmlns:a16="http://schemas.microsoft.com/office/drawing/2014/main" id="{5B45E0C3-CBD4-18DF-9B9A-A8BC229895DC}"/>
              </a:ext>
            </a:extLst>
          </p:cNvPr>
          <p:cNvSpPr>
            <a:spLocks noGrp="1"/>
          </p:cNvSpPr>
          <p:nvPr>
            <p:ph type="body" sz="quarter" idx="13"/>
            <p:custDataLst>
              <p:tags r:id="rId3"/>
            </p:custDataLst>
          </p:nvPr>
        </p:nvSpPr>
        <p:spPr>
          <a:xfrm>
            <a:off x="332345" y="6191100"/>
            <a:ext cx="5484634" cy="324000"/>
          </a:xfrm>
        </p:spPr>
        <p:txBody>
          <a:bodyPr/>
          <a:lstStyle/>
          <a:p>
            <a:r>
              <a:rPr lang="en-US" dirty="0"/>
              <a:t>Leta Huntsinger, PhD, PE | WSP</a:t>
            </a:r>
          </a:p>
          <a:p>
            <a:r>
              <a:rPr lang="en-US" dirty="0"/>
              <a:t>Si Shi, MCRP | ITRE</a:t>
            </a:r>
          </a:p>
        </p:txBody>
      </p:sp>
      <p:pic>
        <p:nvPicPr>
          <p:cNvPr id="3" name="Google Shape;77;p1">
            <a:extLst>
              <a:ext uri="{FF2B5EF4-FFF2-40B4-BE49-F238E27FC236}">
                <a16:creationId xmlns:a16="http://schemas.microsoft.com/office/drawing/2014/main" id="{F846DD4C-6D30-62AB-7CF3-047FE2D5E3C2}"/>
              </a:ext>
            </a:extLst>
          </p:cNvPr>
          <p:cNvPicPr preferRelativeResize="0"/>
          <p:nvPr/>
        </p:nvPicPr>
        <p:blipFill rotWithShape="1">
          <a:blip r:embed="rId6">
            <a:alphaModFix/>
          </a:blip>
          <a:srcRect/>
          <a:stretch/>
        </p:blipFill>
        <p:spPr>
          <a:xfrm>
            <a:off x="344489" y="1413101"/>
            <a:ext cx="1421429" cy="790290"/>
          </a:xfrm>
          <a:prstGeom prst="rect">
            <a:avLst/>
          </a:prstGeom>
          <a:noFill/>
          <a:ln>
            <a:noFill/>
          </a:ln>
        </p:spPr>
      </p:pic>
      <p:pic>
        <p:nvPicPr>
          <p:cNvPr id="4" name="Google Shape;81;p1">
            <a:extLst>
              <a:ext uri="{FF2B5EF4-FFF2-40B4-BE49-F238E27FC236}">
                <a16:creationId xmlns:a16="http://schemas.microsoft.com/office/drawing/2014/main" id="{2FC5931B-DB24-1707-621A-0457B7247DA0}"/>
              </a:ext>
            </a:extLst>
          </p:cNvPr>
          <p:cNvPicPr preferRelativeResize="0"/>
          <p:nvPr/>
        </p:nvPicPr>
        <p:blipFill rotWithShape="1">
          <a:blip r:embed="rId7">
            <a:alphaModFix/>
          </a:blip>
          <a:srcRect/>
          <a:stretch/>
        </p:blipFill>
        <p:spPr>
          <a:xfrm>
            <a:off x="2281334" y="1413100"/>
            <a:ext cx="2185273" cy="790290"/>
          </a:xfrm>
          <a:prstGeom prst="rect">
            <a:avLst/>
          </a:prstGeom>
          <a:noFill/>
          <a:ln>
            <a:noFill/>
          </a:ln>
        </p:spPr>
      </p:pic>
      <p:pic>
        <p:nvPicPr>
          <p:cNvPr id="6" name="Picture 5">
            <a:extLst>
              <a:ext uri="{FF2B5EF4-FFF2-40B4-BE49-F238E27FC236}">
                <a16:creationId xmlns:a16="http://schemas.microsoft.com/office/drawing/2014/main" id="{728682E1-5391-500D-4934-EDB387957CE0}"/>
              </a:ext>
            </a:extLst>
          </p:cNvPr>
          <p:cNvPicPr>
            <a:picLocks noChangeAspect="1"/>
          </p:cNvPicPr>
          <p:nvPr/>
        </p:nvPicPr>
        <p:blipFill>
          <a:blip r:embed="rId8"/>
          <a:stretch>
            <a:fillRect/>
          </a:stretch>
        </p:blipFill>
        <p:spPr>
          <a:xfrm>
            <a:off x="4733351" y="1456823"/>
            <a:ext cx="704850" cy="704850"/>
          </a:xfrm>
          <a:prstGeom prst="rect">
            <a:avLst/>
          </a:prstGeom>
        </p:spPr>
      </p:pic>
      <p:pic>
        <p:nvPicPr>
          <p:cNvPr id="20" name="Picture Placeholder 19" descr="A group of cars on a road with blue circles&#10;&#10;AI-generated content may be incorrect.">
            <a:extLst>
              <a:ext uri="{FF2B5EF4-FFF2-40B4-BE49-F238E27FC236}">
                <a16:creationId xmlns:a16="http://schemas.microsoft.com/office/drawing/2014/main" id="{158798DF-4237-110B-DE18-A5CF3254F621}"/>
              </a:ext>
            </a:extLst>
          </p:cNvPr>
          <p:cNvPicPr>
            <a:picLocks noGrp="1" noChangeAspect="1"/>
          </p:cNvPicPr>
          <p:nvPr>
            <p:ph type="pic" sz="quarter" idx="11"/>
          </p:nvPr>
        </p:nvPicPr>
        <p:blipFill>
          <a:blip r:embed="rId9"/>
          <a:srcRect l="25092" r="25092"/>
          <a:stretch>
            <a:fillRect/>
          </a:stretch>
        </p:blipFill>
        <p:spPr/>
      </p:pic>
    </p:spTree>
    <p:extLst>
      <p:ext uri="{BB962C8B-B14F-4D97-AF65-F5344CB8AC3E}">
        <p14:creationId xmlns:p14="http://schemas.microsoft.com/office/powerpoint/2010/main" val="19550230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850F03-D70B-6A73-BF82-FCC03EA60D3C}"/>
            </a:ext>
          </a:extLst>
        </p:cNvPr>
        <p:cNvGrpSpPr/>
        <p:nvPr/>
      </p:nvGrpSpPr>
      <p:grpSpPr>
        <a:xfrm>
          <a:off x="0" y="0"/>
          <a:ext cx="0" cy="0"/>
          <a:chOff x="0" y="0"/>
          <a:chExt cx="0" cy="0"/>
        </a:xfrm>
      </p:grpSpPr>
      <p:sp>
        <p:nvSpPr>
          <p:cNvPr id="21" name="Title 1">
            <a:extLst>
              <a:ext uri="{FF2B5EF4-FFF2-40B4-BE49-F238E27FC236}">
                <a16:creationId xmlns:a16="http://schemas.microsoft.com/office/drawing/2014/main" id="{EC10AF4E-7A73-838B-B6D5-0EF0B0B00A7E}"/>
              </a:ext>
            </a:extLst>
          </p:cNvPr>
          <p:cNvSpPr>
            <a:spLocks noGrp="1"/>
          </p:cNvSpPr>
          <p:nvPr>
            <p:ph type="title"/>
          </p:nvPr>
        </p:nvSpPr>
        <p:spPr>
          <a:xfrm>
            <a:off x="826626" y="4867539"/>
            <a:ext cx="5021018" cy="1025525"/>
          </a:xfrm>
        </p:spPr>
        <p:txBody>
          <a:bodyPr/>
          <a:lstStyle/>
          <a:p>
            <a:r>
              <a:rPr lang="en-US" sz="3600" dirty="0"/>
              <a:t>Approach: Tier 1</a:t>
            </a:r>
          </a:p>
        </p:txBody>
      </p:sp>
      <p:sp>
        <p:nvSpPr>
          <p:cNvPr id="2" name="TextBox 1">
            <a:extLst>
              <a:ext uri="{FF2B5EF4-FFF2-40B4-BE49-F238E27FC236}">
                <a16:creationId xmlns:a16="http://schemas.microsoft.com/office/drawing/2014/main" id="{B1E05091-54B6-8B96-DC9F-BBF2823897A3}"/>
              </a:ext>
            </a:extLst>
          </p:cNvPr>
          <p:cNvSpPr txBox="1"/>
          <p:nvPr/>
        </p:nvSpPr>
        <p:spPr>
          <a:xfrm>
            <a:off x="826626" y="4425244"/>
            <a:ext cx="3147063" cy="369332"/>
          </a:xfrm>
          <a:prstGeom prst="rect">
            <a:avLst/>
          </a:prstGeom>
          <a:noFill/>
        </p:spPr>
        <p:txBody>
          <a:bodyPr wrap="square" rtlCol="0">
            <a:spAutoFit/>
          </a:bodyPr>
          <a:lstStyle/>
          <a:p>
            <a:r>
              <a:rPr lang="en-US" dirty="0"/>
              <a:t>Existing Model Design</a:t>
            </a:r>
          </a:p>
        </p:txBody>
      </p:sp>
      <p:pic>
        <p:nvPicPr>
          <p:cNvPr id="6" name="Picture Placeholder 5" descr="A group of cars on a road with blue circles&#10;&#10;AI-generated content may be incorrect.">
            <a:extLst>
              <a:ext uri="{FF2B5EF4-FFF2-40B4-BE49-F238E27FC236}">
                <a16:creationId xmlns:a16="http://schemas.microsoft.com/office/drawing/2014/main" id="{170AF6CF-2206-5D8D-51C0-2F6C7AA85D1D}"/>
              </a:ext>
            </a:extLst>
          </p:cNvPr>
          <p:cNvPicPr>
            <a:picLocks noGrp="1" noChangeAspect="1"/>
          </p:cNvPicPr>
          <p:nvPr>
            <p:ph type="pic" sz="quarter" idx="12"/>
          </p:nvPr>
        </p:nvPicPr>
        <p:blipFill>
          <a:blip r:embed="rId3"/>
          <a:srcRect l="30947" r="30947"/>
          <a:stretch>
            <a:fillRect/>
          </a:stretch>
        </p:blipFill>
        <p:spPr/>
      </p:pic>
    </p:spTree>
    <p:extLst>
      <p:ext uri="{BB962C8B-B14F-4D97-AF65-F5344CB8AC3E}">
        <p14:creationId xmlns:p14="http://schemas.microsoft.com/office/powerpoint/2010/main" val="7629098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623BCBB-77EC-D89F-8914-794143038526}"/>
              </a:ext>
            </a:extLst>
          </p:cNvPr>
          <p:cNvSpPr>
            <a:spLocks noGrp="1"/>
          </p:cNvSpPr>
          <p:nvPr>
            <p:ph type="sldNum" sz="quarter" idx="11"/>
          </p:nvPr>
        </p:nvSpPr>
        <p:spPr/>
        <p:txBody>
          <a:bodyPr/>
          <a:lstStyle/>
          <a:p>
            <a:fld id="{91D568E7-61F5-D04E-995D-81EF41C01A2A}" type="slidenum">
              <a:rPr lang="en-US" smtClean="0"/>
              <a:pPr/>
              <a:t>11</a:t>
            </a:fld>
            <a:endParaRPr lang="en-US" dirty="0"/>
          </a:p>
        </p:txBody>
      </p:sp>
      <p:sp>
        <p:nvSpPr>
          <p:cNvPr id="2" name="Title 1">
            <a:extLst>
              <a:ext uri="{FF2B5EF4-FFF2-40B4-BE49-F238E27FC236}">
                <a16:creationId xmlns:a16="http://schemas.microsoft.com/office/drawing/2014/main" id="{1B8794BF-FE95-1206-11D1-EB38F0020260}"/>
              </a:ext>
            </a:extLst>
          </p:cNvPr>
          <p:cNvSpPr>
            <a:spLocks noGrp="1"/>
          </p:cNvSpPr>
          <p:nvPr>
            <p:ph type="title" idx="4294967295"/>
          </p:nvPr>
        </p:nvSpPr>
        <p:spPr>
          <a:xfrm>
            <a:off x="662940" y="887413"/>
            <a:ext cx="10359613" cy="971550"/>
          </a:xfrm>
        </p:spPr>
        <p:txBody>
          <a:bodyPr/>
          <a:lstStyle/>
          <a:p>
            <a:r>
              <a:rPr lang="en-US" dirty="0"/>
              <a:t>Adjust Existing Model Parameters</a:t>
            </a:r>
          </a:p>
        </p:txBody>
      </p:sp>
      <p:graphicFrame>
        <p:nvGraphicFramePr>
          <p:cNvPr id="6" name="Content Placeholder 5">
            <a:extLst>
              <a:ext uri="{FF2B5EF4-FFF2-40B4-BE49-F238E27FC236}">
                <a16:creationId xmlns:a16="http://schemas.microsoft.com/office/drawing/2014/main" id="{F0557C10-98FA-D28A-996A-0E6FD521BB4A}"/>
              </a:ext>
            </a:extLst>
          </p:cNvPr>
          <p:cNvGraphicFramePr>
            <a:graphicFrameLocks noGrp="1"/>
          </p:cNvGraphicFramePr>
          <p:nvPr>
            <p:ph sz="quarter" idx="4294967295"/>
            <p:extLst>
              <p:ext uri="{D42A27DB-BD31-4B8C-83A1-F6EECF244321}">
                <p14:modId xmlns:p14="http://schemas.microsoft.com/office/powerpoint/2010/main" val="931337324"/>
              </p:ext>
            </p:extLst>
          </p:nvPr>
        </p:nvGraphicFramePr>
        <p:xfrm>
          <a:off x="662940" y="2033161"/>
          <a:ext cx="10358184" cy="2689416"/>
        </p:xfrm>
        <a:graphic>
          <a:graphicData uri="http://schemas.openxmlformats.org/drawingml/2006/table">
            <a:tbl>
              <a:tblPr firstRow="1" firstCol="1" bandRow="1">
                <a:tableStyleId>{00A15C55-8517-42AA-B614-E9B94910E393}</a:tableStyleId>
              </a:tblPr>
              <a:tblGrid>
                <a:gridCol w="2589546">
                  <a:extLst>
                    <a:ext uri="{9D8B030D-6E8A-4147-A177-3AD203B41FA5}">
                      <a16:colId xmlns:a16="http://schemas.microsoft.com/office/drawing/2014/main" val="273753025"/>
                    </a:ext>
                  </a:extLst>
                </a:gridCol>
                <a:gridCol w="2589546">
                  <a:extLst>
                    <a:ext uri="{9D8B030D-6E8A-4147-A177-3AD203B41FA5}">
                      <a16:colId xmlns:a16="http://schemas.microsoft.com/office/drawing/2014/main" val="1274884578"/>
                    </a:ext>
                  </a:extLst>
                </a:gridCol>
                <a:gridCol w="2589546">
                  <a:extLst>
                    <a:ext uri="{9D8B030D-6E8A-4147-A177-3AD203B41FA5}">
                      <a16:colId xmlns:a16="http://schemas.microsoft.com/office/drawing/2014/main" val="4054972712"/>
                    </a:ext>
                  </a:extLst>
                </a:gridCol>
                <a:gridCol w="2589546">
                  <a:extLst>
                    <a:ext uri="{9D8B030D-6E8A-4147-A177-3AD203B41FA5}">
                      <a16:colId xmlns:a16="http://schemas.microsoft.com/office/drawing/2014/main" val="3956215771"/>
                    </a:ext>
                  </a:extLst>
                </a:gridCol>
              </a:tblGrid>
              <a:tr h="448236">
                <a:tc rowSpan="2">
                  <a:txBody>
                    <a:bodyPr/>
                    <a:lstStyle/>
                    <a:p>
                      <a:pPr marL="0" marR="0" algn="ctr">
                        <a:lnSpc>
                          <a:spcPct val="107000"/>
                        </a:lnSpc>
                        <a:spcAft>
                          <a:spcPts val="800"/>
                        </a:spcAft>
                      </a:pPr>
                      <a:r>
                        <a:rPr lang="en-US" sz="1800">
                          <a:effectLst/>
                        </a:rPr>
                        <a:t>Parameter Adjustment</a:t>
                      </a:r>
                      <a:endParaRPr lang="en-US" sz="18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rowSpan="2">
                  <a:txBody>
                    <a:bodyPr/>
                    <a:lstStyle/>
                    <a:p>
                      <a:pPr marL="0" marR="0" algn="ctr">
                        <a:lnSpc>
                          <a:spcPct val="107000"/>
                        </a:lnSpc>
                        <a:spcAft>
                          <a:spcPts val="800"/>
                        </a:spcAft>
                      </a:pPr>
                      <a:r>
                        <a:rPr lang="en-US" sz="1800">
                          <a:effectLst/>
                        </a:rPr>
                        <a:t>Sub-category</a:t>
                      </a:r>
                      <a:endParaRPr lang="en-US" sz="18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gridSpan="2">
                  <a:txBody>
                    <a:bodyPr/>
                    <a:lstStyle/>
                    <a:p>
                      <a:pPr marL="0" marR="0" algn="ctr">
                        <a:lnSpc>
                          <a:spcPct val="107000"/>
                        </a:lnSpc>
                        <a:spcAft>
                          <a:spcPts val="800"/>
                        </a:spcAft>
                      </a:pPr>
                      <a:r>
                        <a:rPr lang="en-US" sz="1800">
                          <a:effectLst/>
                        </a:rPr>
                        <a:t>Scenarios</a:t>
                      </a:r>
                      <a:endParaRPr lang="en-US" sz="18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hMerge="1">
                  <a:txBody>
                    <a:bodyPr/>
                    <a:lstStyle/>
                    <a:p>
                      <a:endParaRPr lang="en-US"/>
                    </a:p>
                  </a:txBody>
                  <a:tcPr/>
                </a:tc>
                <a:extLst>
                  <a:ext uri="{0D108BD9-81ED-4DB2-BD59-A6C34878D82A}">
                    <a16:rowId xmlns:a16="http://schemas.microsoft.com/office/drawing/2014/main" val="1652981153"/>
                  </a:ext>
                </a:extLst>
              </a:tr>
              <a:tr h="448236">
                <a:tc vMerge="1">
                  <a:txBody>
                    <a:bodyPr/>
                    <a:lstStyle/>
                    <a:p>
                      <a:endParaRPr lang="en-US"/>
                    </a:p>
                  </a:txBody>
                  <a:tcPr/>
                </a:tc>
                <a:tc vMerge="1">
                  <a:txBody>
                    <a:bodyPr/>
                    <a:lstStyle/>
                    <a:p>
                      <a:endParaRPr lang="en-US"/>
                    </a:p>
                  </a:txBody>
                  <a:tcPr/>
                </a:tc>
                <a:tc>
                  <a:txBody>
                    <a:bodyPr/>
                    <a:lstStyle/>
                    <a:p>
                      <a:pPr marL="0" marR="0" algn="ctr">
                        <a:lnSpc>
                          <a:spcPct val="107000"/>
                        </a:lnSpc>
                        <a:spcAft>
                          <a:spcPts val="800"/>
                        </a:spcAft>
                      </a:pPr>
                      <a:r>
                        <a:rPr lang="en-US" sz="1800">
                          <a:effectLst/>
                        </a:rPr>
                        <a:t>Medium-High (70%)</a:t>
                      </a:r>
                      <a:endParaRPr lang="en-US" sz="18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07000"/>
                        </a:lnSpc>
                        <a:spcAft>
                          <a:spcPts val="800"/>
                        </a:spcAft>
                      </a:pPr>
                      <a:r>
                        <a:rPr lang="en-US" sz="1800">
                          <a:effectLst/>
                        </a:rPr>
                        <a:t>High (95%)</a:t>
                      </a:r>
                      <a:endParaRPr lang="en-US" sz="18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708614025"/>
                  </a:ext>
                </a:extLst>
              </a:tr>
              <a:tr h="448236">
                <a:tc>
                  <a:txBody>
                    <a:bodyPr/>
                    <a:lstStyle/>
                    <a:p>
                      <a:pPr marL="0" marR="0">
                        <a:lnSpc>
                          <a:spcPct val="107000"/>
                        </a:lnSpc>
                        <a:spcAft>
                          <a:spcPts val="800"/>
                        </a:spcAft>
                      </a:pPr>
                      <a:r>
                        <a:rPr lang="en-US" sz="1800">
                          <a:effectLst/>
                        </a:rPr>
                        <a:t>Value of Time</a:t>
                      </a:r>
                      <a:endParaRPr lang="en-US" sz="18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nSpc>
                          <a:spcPct val="107000"/>
                        </a:lnSpc>
                        <a:spcAft>
                          <a:spcPts val="800"/>
                        </a:spcAft>
                      </a:pPr>
                      <a:r>
                        <a:rPr lang="en-US" sz="1800">
                          <a:effectLst/>
                        </a:rPr>
                        <a:t>All people</a:t>
                      </a:r>
                      <a:r>
                        <a:rPr lang="en-US" sz="1800" baseline="30000">
                          <a:effectLst/>
                        </a:rPr>
                        <a:t>1</a:t>
                      </a:r>
                      <a:endParaRPr lang="en-US" sz="18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07000"/>
                        </a:lnSpc>
                        <a:spcAft>
                          <a:spcPts val="800"/>
                        </a:spcAft>
                      </a:pPr>
                      <a:r>
                        <a:rPr lang="en-US" sz="1800">
                          <a:effectLst/>
                        </a:rPr>
                        <a:t>-60%</a:t>
                      </a:r>
                      <a:endParaRPr lang="en-US" sz="18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07000"/>
                        </a:lnSpc>
                        <a:spcAft>
                          <a:spcPts val="800"/>
                        </a:spcAft>
                      </a:pPr>
                      <a:r>
                        <a:rPr lang="en-US" sz="1800">
                          <a:effectLst/>
                        </a:rPr>
                        <a:t>-65%</a:t>
                      </a:r>
                      <a:endParaRPr lang="en-US" sz="18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093525767"/>
                  </a:ext>
                </a:extLst>
              </a:tr>
              <a:tr h="448236">
                <a:tc>
                  <a:txBody>
                    <a:bodyPr/>
                    <a:lstStyle/>
                    <a:p>
                      <a:pPr marL="0" marR="0">
                        <a:lnSpc>
                          <a:spcPct val="107000"/>
                        </a:lnSpc>
                        <a:spcAft>
                          <a:spcPts val="800"/>
                        </a:spcAft>
                      </a:pPr>
                      <a:r>
                        <a:rPr lang="en-US" sz="1800">
                          <a:effectLst/>
                        </a:rPr>
                        <a:t>Trip rates</a:t>
                      </a:r>
                      <a:endParaRPr lang="en-US" sz="18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nSpc>
                          <a:spcPct val="107000"/>
                        </a:lnSpc>
                        <a:spcAft>
                          <a:spcPts val="800"/>
                        </a:spcAft>
                      </a:pPr>
                      <a:r>
                        <a:rPr lang="en-US" sz="1800">
                          <a:effectLst/>
                        </a:rPr>
                        <a:t>All purposes</a:t>
                      </a:r>
                      <a:r>
                        <a:rPr lang="en-US" sz="1800" baseline="30000">
                          <a:effectLst/>
                        </a:rPr>
                        <a:t>2</a:t>
                      </a:r>
                      <a:r>
                        <a:rPr lang="en-US" sz="1800">
                          <a:effectLst/>
                        </a:rPr>
                        <a:t> </a:t>
                      </a:r>
                      <a:endParaRPr lang="en-US" sz="18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07000"/>
                        </a:lnSpc>
                        <a:spcAft>
                          <a:spcPts val="800"/>
                        </a:spcAft>
                      </a:pPr>
                      <a:r>
                        <a:rPr lang="en-US" sz="1800">
                          <a:effectLst/>
                        </a:rPr>
                        <a:t>9%</a:t>
                      </a:r>
                      <a:endParaRPr lang="en-US" sz="18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07000"/>
                        </a:lnSpc>
                        <a:spcAft>
                          <a:spcPts val="800"/>
                        </a:spcAft>
                      </a:pPr>
                      <a:r>
                        <a:rPr lang="en-US" sz="1800">
                          <a:effectLst/>
                        </a:rPr>
                        <a:t>15%</a:t>
                      </a:r>
                      <a:endParaRPr lang="en-US" sz="18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465317068"/>
                  </a:ext>
                </a:extLst>
              </a:tr>
              <a:tr h="448236">
                <a:tc rowSpan="2">
                  <a:txBody>
                    <a:bodyPr/>
                    <a:lstStyle/>
                    <a:p>
                      <a:pPr marL="0" marR="0">
                        <a:lnSpc>
                          <a:spcPct val="107000"/>
                        </a:lnSpc>
                        <a:spcAft>
                          <a:spcPts val="800"/>
                        </a:spcAft>
                      </a:pPr>
                      <a:r>
                        <a:rPr lang="en-US" sz="1800">
                          <a:effectLst/>
                        </a:rPr>
                        <a:t>Highway Capacity</a:t>
                      </a:r>
                      <a:endParaRPr lang="en-US" sz="18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nSpc>
                          <a:spcPct val="107000"/>
                        </a:lnSpc>
                        <a:spcAft>
                          <a:spcPts val="800"/>
                        </a:spcAft>
                      </a:pPr>
                      <a:r>
                        <a:rPr lang="en-US" sz="1800">
                          <a:effectLst/>
                        </a:rPr>
                        <a:t>Signalized arterial</a:t>
                      </a:r>
                      <a:endParaRPr lang="en-US" sz="18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07000"/>
                        </a:lnSpc>
                        <a:spcAft>
                          <a:spcPts val="800"/>
                        </a:spcAft>
                      </a:pPr>
                      <a:r>
                        <a:rPr lang="en-US" sz="1800">
                          <a:effectLst/>
                        </a:rPr>
                        <a:t>40%</a:t>
                      </a:r>
                      <a:endParaRPr lang="en-US" sz="18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07000"/>
                        </a:lnSpc>
                        <a:spcAft>
                          <a:spcPts val="800"/>
                        </a:spcAft>
                      </a:pPr>
                      <a:r>
                        <a:rPr lang="en-US" sz="1800">
                          <a:effectLst/>
                        </a:rPr>
                        <a:t>70%</a:t>
                      </a:r>
                      <a:endParaRPr lang="en-US" sz="18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394531385"/>
                  </a:ext>
                </a:extLst>
              </a:tr>
              <a:tr h="448236">
                <a:tc vMerge="1">
                  <a:txBody>
                    <a:bodyPr/>
                    <a:lstStyle/>
                    <a:p>
                      <a:endParaRPr lang="en-US"/>
                    </a:p>
                  </a:txBody>
                  <a:tcPr/>
                </a:tc>
                <a:tc>
                  <a:txBody>
                    <a:bodyPr/>
                    <a:lstStyle/>
                    <a:p>
                      <a:pPr marL="0" marR="0">
                        <a:lnSpc>
                          <a:spcPct val="107000"/>
                        </a:lnSpc>
                        <a:spcAft>
                          <a:spcPts val="800"/>
                        </a:spcAft>
                      </a:pPr>
                      <a:r>
                        <a:rPr lang="en-US" sz="1800" dirty="0">
                          <a:effectLst/>
                        </a:rPr>
                        <a:t>Control access facility</a:t>
                      </a: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07000"/>
                        </a:lnSpc>
                        <a:spcAft>
                          <a:spcPts val="800"/>
                        </a:spcAft>
                      </a:pPr>
                      <a:r>
                        <a:rPr lang="en-US" sz="1800">
                          <a:effectLst/>
                        </a:rPr>
                        <a:t>47%</a:t>
                      </a:r>
                      <a:endParaRPr lang="en-US" sz="18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07000"/>
                        </a:lnSpc>
                        <a:spcAft>
                          <a:spcPts val="800"/>
                        </a:spcAft>
                      </a:pPr>
                      <a:r>
                        <a:rPr lang="en-US" sz="1800" dirty="0">
                          <a:effectLst/>
                        </a:rPr>
                        <a:t>77%</a:t>
                      </a: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89279591"/>
                  </a:ext>
                </a:extLst>
              </a:tr>
            </a:tbl>
          </a:graphicData>
        </a:graphic>
      </p:graphicFrame>
      <p:sp>
        <p:nvSpPr>
          <p:cNvPr id="7" name="Rectangle 1">
            <a:extLst>
              <a:ext uri="{FF2B5EF4-FFF2-40B4-BE49-F238E27FC236}">
                <a16:creationId xmlns:a16="http://schemas.microsoft.com/office/drawing/2014/main" id="{97049B27-2E65-9EBC-A1A9-A59747371BB8}"/>
              </a:ext>
            </a:extLst>
          </p:cNvPr>
          <p:cNvSpPr>
            <a:spLocks noChangeArrowheads="1"/>
          </p:cNvSpPr>
          <p:nvPr/>
        </p:nvSpPr>
        <p:spPr bwMode="auto">
          <a:xfrm>
            <a:off x="662940" y="4858034"/>
            <a:ext cx="1040130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30000" dirty="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1</a:t>
            </a:r>
            <a:r>
              <a:rPr kumimoji="0" lang="en-US" altLang="en-US" sz="1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 The reduction applied in the model reflects the recommended reduction multiplied by the expected CAV adoption rate for the scenario. For medium-high scenario, VOT should be reduced by 42% (60%*70%).</a:t>
            </a:r>
            <a:endParaRPr kumimoji="0" lang="en-US"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30000" dirty="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2</a:t>
            </a:r>
            <a:r>
              <a:rPr kumimoji="0" lang="en-US" altLang="en-US" sz="1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The adjustment captures additional trips resulting from ease of travel with CAVs, increased accessibility for elderly and disabled people, and empty trips from car sharing among household members.</a:t>
            </a:r>
            <a:endParaRPr kumimoji="0" lang="en-US" altLang="en-US" sz="12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9155874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11DAB8-FBE6-7205-EAA8-BCC334FD045D}"/>
            </a:ext>
          </a:extLst>
        </p:cNvPr>
        <p:cNvGrpSpPr/>
        <p:nvPr/>
      </p:nvGrpSpPr>
      <p:grpSpPr>
        <a:xfrm>
          <a:off x="0" y="0"/>
          <a:ext cx="0" cy="0"/>
          <a:chOff x="0" y="0"/>
          <a:chExt cx="0" cy="0"/>
        </a:xfrm>
      </p:grpSpPr>
      <p:sp>
        <p:nvSpPr>
          <p:cNvPr id="21" name="Title 1">
            <a:extLst>
              <a:ext uri="{FF2B5EF4-FFF2-40B4-BE49-F238E27FC236}">
                <a16:creationId xmlns:a16="http://schemas.microsoft.com/office/drawing/2014/main" id="{EA55C70D-25D2-9254-120D-688408922E72}"/>
              </a:ext>
            </a:extLst>
          </p:cNvPr>
          <p:cNvSpPr>
            <a:spLocks noGrp="1"/>
          </p:cNvSpPr>
          <p:nvPr>
            <p:ph type="title"/>
          </p:nvPr>
        </p:nvSpPr>
        <p:spPr>
          <a:xfrm>
            <a:off x="826626" y="4867539"/>
            <a:ext cx="5021018" cy="1025525"/>
          </a:xfrm>
        </p:spPr>
        <p:txBody>
          <a:bodyPr/>
          <a:lstStyle/>
          <a:p>
            <a:r>
              <a:rPr lang="en-US" sz="3600" dirty="0"/>
              <a:t>Approach: Tier 2</a:t>
            </a:r>
          </a:p>
        </p:txBody>
      </p:sp>
      <p:sp>
        <p:nvSpPr>
          <p:cNvPr id="2" name="TextBox 1">
            <a:extLst>
              <a:ext uri="{FF2B5EF4-FFF2-40B4-BE49-F238E27FC236}">
                <a16:creationId xmlns:a16="http://schemas.microsoft.com/office/drawing/2014/main" id="{F2E780E7-F69D-DC64-1143-C11343B8D406}"/>
              </a:ext>
            </a:extLst>
          </p:cNvPr>
          <p:cNvSpPr txBox="1"/>
          <p:nvPr/>
        </p:nvSpPr>
        <p:spPr>
          <a:xfrm>
            <a:off x="826626" y="4425244"/>
            <a:ext cx="3147063" cy="369332"/>
          </a:xfrm>
          <a:prstGeom prst="rect">
            <a:avLst/>
          </a:prstGeom>
          <a:noFill/>
        </p:spPr>
        <p:txBody>
          <a:bodyPr wrap="square" rtlCol="0">
            <a:spAutoFit/>
          </a:bodyPr>
          <a:lstStyle/>
          <a:p>
            <a:r>
              <a:rPr lang="en-US" dirty="0"/>
              <a:t>Model Design Changes</a:t>
            </a:r>
          </a:p>
        </p:txBody>
      </p:sp>
      <p:pic>
        <p:nvPicPr>
          <p:cNvPr id="6" name="Picture Placeholder 5" descr="A group of cars on a road with blue circles&#10;&#10;AI-generated content may be incorrect.">
            <a:extLst>
              <a:ext uri="{FF2B5EF4-FFF2-40B4-BE49-F238E27FC236}">
                <a16:creationId xmlns:a16="http://schemas.microsoft.com/office/drawing/2014/main" id="{0E1D3BCA-E8B9-EF59-6BF3-05D2C2EBC362}"/>
              </a:ext>
            </a:extLst>
          </p:cNvPr>
          <p:cNvPicPr>
            <a:picLocks noGrp="1" noChangeAspect="1"/>
          </p:cNvPicPr>
          <p:nvPr>
            <p:ph type="pic" sz="quarter" idx="12"/>
          </p:nvPr>
        </p:nvPicPr>
        <p:blipFill>
          <a:blip r:embed="rId3"/>
          <a:srcRect l="30947" r="30947"/>
          <a:stretch>
            <a:fillRect/>
          </a:stretch>
        </p:blipFill>
        <p:spPr/>
      </p:pic>
    </p:spTree>
    <p:extLst>
      <p:ext uri="{BB962C8B-B14F-4D97-AF65-F5344CB8AC3E}">
        <p14:creationId xmlns:p14="http://schemas.microsoft.com/office/powerpoint/2010/main" val="6425688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D3D9E6-DFCB-F812-CC51-B30D0F2D6077}"/>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42A8219-4245-E197-3D03-2FCCA543E768}"/>
              </a:ext>
            </a:extLst>
          </p:cNvPr>
          <p:cNvSpPr>
            <a:spLocks noGrp="1"/>
          </p:cNvSpPr>
          <p:nvPr>
            <p:ph type="sldNum" sz="quarter" idx="11"/>
          </p:nvPr>
        </p:nvSpPr>
        <p:spPr/>
        <p:txBody>
          <a:bodyPr/>
          <a:lstStyle/>
          <a:p>
            <a:fld id="{91D568E7-61F5-D04E-995D-81EF41C01A2A}" type="slidenum">
              <a:rPr lang="en-US" smtClean="0"/>
              <a:t>13</a:t>
            </a:fld>
            <a:endParaRPr lang="en-US" dirty="0"/>
          </a:p>
        </p:txBody>
      </p:sp>
      <p:sp>
        <p:nvSpPr>
          <p:cNvPr id="2" name="Title 1">
            <a:extLst>
              <a:ext uri="{FF2B5EF4-FFF2-40B4-BE49-F238E27FC236}">
                <a16:creationId xmlns:a16="http://schemas.microsoft.com/office/drawing/2014/main" id="{57CAFDA4-82C2-3877-87F3-D5911044A382}"/>
              </a:ext>
            </a:extLst>
          </p:cNvPr>
          <p:cNvSpPr>
            <a:spLocks noGrp="1"/>
          </p:cNvSpPr>
          <p:nvPr>
            <p:ph type="title" idx="4294967295"/>
          </p:nvPr>
        </p:nvSpPr>
        <p:spPr>
          <a:xfrm>
            <a:off x="276384" y="937760"/>
            <a:ext cx="2422525" cy="1731962"/>
          </a:xfrm>
        </p:spPr>
        <p:txBody>
          <a:bodyPr/>
          <a:lstStyle/>
          <a:p>
            <a:r>
              <a:rPr lang="en-US" sz="2800" dirty="0"/>
              <a:t>Conceptual Framework</a:t>
            </a:r>
          </a:p>
        </p:txBody>
      </p:sp>
      <p:pic>
        <p:nvPicPr>
          <p:cNvPr id="5" name="Picture 4">
            <a:extLst>
              <a:ext uri="{FF2B5EF4-FFF2-40B4-BE49-F238E27FC236}">
                <a16:creationId xmlns:a16="http://schemas.microsoft.com/office/drawing/2014/main" id="{66949C41-1846-5577-A602-B88095D48CCF}"/>
              </a:ext>
            </a:extLst>
          </p:cNvPr>
          <p:cNvPicPr>
            <a:picLocks noChangeAspect="1"/>
          </p:cNvPicPr>
          <p:nvPr/>
        </p:nvPicPr>
        <p:blipFill>
          <a:blip r:embed="rId2"/>
          <a:stretch>
            <a:fillRect/>
          </a:stretch>
        </p:blipFill>
        <p:spPr>
          <a:xfrm>
            <a:off x="2889956" y="154330"/>
            <a:ext cx="8768097" cy="6360770"/>
          </a:xfrm>
          <a:prstGeom prst="rect">
            <a:avLst/>
          </a:prstGeom>
        </p:spPr>
      </p:pic>
    </p:spTree>
    <p:extLst>
      <p:ext uri="{BB962C8B-B14F-4D97-AF65-F5344CB8AC3E}">
        <p14:creationId xmlns:p14="http://schemas.microsoft.com/office/powerpoint/2010/main" val="39149163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8B60059-D9F8-765F-FF8B-2F10E2EA91D5}"/>
              </a:ext>
            </a:extLst>
          </p:cNvPr>
          <p:cNvSpPr>
            <a:spLocks noGrp="1"/>
          </p:cNvSpPr>
          <p:nvPr>
            <p:ph type="sldNum" sz="quarter" idx="11"/>
          </p:nvPr>
        </p:nvSpPr>
        <p:spPr/>
        <p:txBody>
          <a:bodyPr/>
          <a:lstStyle/>
          <a:p>
            <a:fld id="{91D568E7-61F5-D04E-995D-81EF41C01A2A}" type="slidenum">
              <a:rPr lang="en-US" smtClean="0"/>
              <a:t>14</a:t>
            </a:fld>
            <a:endParaRPr lang="en-US" dirty="0"/>
          </a:p>
        </p:txBody>
      </p:sp>
      <p:sp>
        <p:nvSpPr>
          <p:cNvPr id="2" name="Title 1">
            <a:extLst>
              <a:ext uri="{FF2B5EF4-FFF2-40B4-BE49-F238E27FC236}">
                <a16:creationId xmlns:a16="http://schemas.microsoft.com/office/drawing/2014/main" id="{EEF9DABC-3428-EA22-E0D3-5FFE65C09207}"/>
              </a:ext>
            </a:extLst>
          </p:cNvPr>
          <p:cNvSpPr>
            <a:spLocks noGrp="1"/>
          </p:cNvSpPr>
          <p:nvPr>
            <p:ph type="title" idx="4294967295"/>
          </p:nvPr>
        </p:nvSpPr>
        <p:spPr>
          <a:xfrm>
            <a:off x="293914" y="1373188"/>
            <a:ext cx="3169376" cy="3638550"/>
          </a:xfrm>
        </p:spPr>
        <p:txBody>
          <a:bodyPr/>
          <a:lstStyle/>
          <a:p>
            <a:r>
              <a:rPr lang="en-US" sz="2800" dirty="0"/>
              <a:t>Conceptual Framework</a:t>
            </a:r>
          </a:p>
        </p:txBody>
      </p:sp>
      <p:pic>
        <p:nvPicPr>
          <p:cNvPr id="7" name="Picture 6">
            <a:extLst>
              <a:ext uri="{FF2B5EF4-FFF2-40B4-BE49-F238E27FC236}">
                <a16:creationId xmlns:a16="http://schemas.microsoft.com/office/drawing/2014/main" id="{C7AA6842-31F4-099E-1397-AB8E182CB575}"/>
              </a:ext>
            </a:extLst>
          </p:cNvPr>
          <p:cNvPicPr>
            <a:picLocks noChangeAspect="1"/>
          </p:cNvPicPr>
          <p:nvPr/>
        </p:nvPicPr>
        <p:blipFill>
          <a:blip r:embed="rId2"/>
          <a:stretch>
            <a:fillRect/>
          </a:stretch>
        </p:blipFill>
        <p:spPr>
          <a:xfrm>
            <a:off x="4304821" y="485881"/>
            <a:ext cx="5532775" cy="5886238"/>
          </a:xfrm>
          <a:prstGeom prst="rect">
            <a:avLst/>
          </a:prstGeom>
        </p:spPr>
      </p:pic>
    </p:spTree>
    <p:extLst>
      <p:ext uri="{BB962C8B-B14F-4D97-AF65-F5344CB8AC3E}">
        <p14:creationId xmlns:p14="http://schemas.microsoft.com/office/powerpoint/2010/main" val="35353030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2F4896-1252-22CC-A7F0-37DA6E8B8423}"/>
            </a:ext>
          </a:extLst>
        </p:cNvPr>
        <p:cNvGrpSpPr/>
        <p:nvPr/>
      </p:nvGrpSpPr>
      <p:grpSpPr>
        <a:xfrm>
          <a:off x="0" y="0"/>
          <a:ext cx="0" cy="0"/>
          <a:chOff x="0" y="0"/>
          <a:chExt cx="0" cy="0"/>
        </a:xfrm>
      </p:grpSpPr>
      <p:sp>
        <p:nvSpPr>
          <p:cNvPr id="21" name="Title 1">
            <a:extLst>
              <a:ext uri="{FF2B5EF4-FFF2-40B4-BE49-F238E27FC236}">
                <a16:creationId xmlns:a16="http://schemas.microsoft.com/office/drawing/2014/main" id="{5CE4CE56-A965-23B0-9D87-53087A4EAC5B}"/>
              </a:ext>
            </a:extLst>
          </p:cNvPr>
          <p:cNvSpPr>
            <a:spLocks noGrp="1"/>
          </p:cNvSpPr>
          <p:nvPr>
            <p:ph type="title"/>
          </p:nvPr>
        </p:nvSpPr>
        <p:spPr>
          <a:xfrm>
            <a:off x="826625" y="4867539"/>
            <a:ext cx="7197235" cy="1025525"/>
          </a:xfrm>
        </p:spPr>
        <p:txBody>
          <a:bodyPr/>
          <a:lstStyle/>
          <a:p>
            <a:r>
              <a:rPr lang="en-US" sz="3600" dirty="0"/>
              <a:t>Approach: Scenario Development</a:t>
            </a:r>
          </a:p>
        </p:txBody>
      </p:sp>
      <p:sp>
        <p:nvSpPr>
          <p:cNvPr id="2" name="TextBox 1">
            <a:extLst>
              <a:ext uri="{FF2B5EF4-FFF2-40B4-BE49-F238E27FC236}">
                <a16:creationId xmlns:a16="http://schemas.microsoft.com/office/drawing/2014/main" id="{AB5E9E98-E31A-3F23-A1D3-12D37E9E28B7}"/>
              </a:ext>
            </a:extLst>
          </p:cNvPr>
          <p:cNvSpPr txBox="1"/>
          <p:nvPr/>
        </p:nvSpPr>
        <p:spPr>
          <a:xfrm>
            <a:off x="826626" y="4425244"/>
            <a:ext cx="3557587" cy="369332"/>
          </a:xfrm>
          <a:prstGeom prst="rect">
            <a:avLst/>
          </a:prstGeom>
          <a:noFill/>
        </p:spPr>
        <p:txBody>
          <a:bodyPr wrap="square" rtlCol="0">
            <a:spAutoFit/>
          </a:bodyPr>
          <a:lstStyle/>
          <a:p>
            <a:r>
              <a:rPr lang="en-US" dirty="0"/>
              <a:t>Tier 2 - Model Design Changes</a:t>
            </a:r>
          </a:p>
        </p:txBody>
      </p:sp>
      <p:pic>
        <p:nvPicPr>
          <p:cNvPr id="6" name="Picture Placeholder 5" descr="A group of cars on a road with blue circles&#10;&#10;AI-generated content may be incorrect.">
            <a:extLst>
              <a:ext uri="{FF2B5EF4-FFF2-40B4-BE49-F238E27FC236}">
                <a16:creationId xmlns:a16="http://schemas.microsoft.com/office/drawing/2014/main" id="{CD44C739-A464-C81A-8711-FF9BCA183827}"/>
              </a:ext>
            </a:extLst>
          </p:cNvPr>
          <p:cNvPicPr>
            <a:picLocks noGrp="1" noChangeAspect="1"/>
          </p:cNvPicPr>
          <p:nvPr>
            <p:ph type="pic" sz="quarter" idx="12"/>
          </p:nvPr>
        </p:nvPicPr>
        <p:blipFill>
          <a:blip r:embed="rId3"/>
          <a:srcRect l="30947" r="30947"/>
          <a:stretch>
            <a:fillRect/>
          </a:stretch>
        </p:blipFill>
        <p:spPr/>
      </p:pic>
    </p:spTree>
    <p:extLst>
      <p:ext uri="{BB962C8B-B14F-4D97-AF65-F5344CB8AC3E}">
        <p14:creationId xmlns:p14="http://schemas.microsoft.com/office/powerpoint/2010/main" val="12157143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A298FDE-2D3F-8C19-0103-FAF74AA59B5B}"/>
              </a:ext>
            </a:extLst>
          </p:cNvPr>
          <p:cNvSpPr>
            <a:spLocks noGrp="1"/>
          </p:cNvSpPr>
          <p:nvPr>
            <p:ph type="sldNum" sz="quarter" idx="11"/>
          </p:nvPr>
        </p:nvSpPr>
        <p:spPr/>
        <p:txBody>
          <a:bodyPr/>
          <a:lstStyle/>
          <a:p>
            <a:fld id="{91D568E7-61F5-D04E-995D-81EF41C01A2A}" type="slidenum">
              <a:rPr lang="en-US" smtClean="0"/>
              <a:t>16</a:t>
            </a:fld>
            <a:endParaRPr lang="en-US" dirty="0"/>
          </a:p>
        </p:txBody>
      </p:sp>
      <p:sp>
        <p:nvSpPr>
          <p:cNvPr id="2" name="Title 1">
            <a:extLst>
              <a:ext uri="{FF2B5EF4-FFF2-40B4-BE49-F238E27FC236}">
                <a16:creationId xmlns:a16="http://schemas.microsoft.com/office/drawing/2014/main" id="{F7C617A5-C3DA-FB2D-CA42-ED32E1B617EB}"/>
              </a:ext>
            </a:extLst>
          </p:cNvPr>
          <p:cNvSpPr>
            <a:spLocks noGrp="1"/>
          </p:cNvSpPr>
          <p:nvPr>
            <p:ph type="title" idx="4294967295"/>
          </p:nvPr>
        </p:nvSpPr>
        <p:spPr>
          <a:xfrm>
            <a:off x="326571" y="1373188"/>
            <a:ext cx="2576650" cy="971550"/>
          </a:xfrm>
        </p:spPr>
        <p:txBody>
          <a:bodyPr/>
          <a:lstStyle/>
          <a:p>
            <a:r>
              <a:rPr lang="en-US" sz="2800" dirty="0"/>
              <a:t>Model Design</a:t>
            </a:r>
          </a:p>
        </p:txBody>
      </p:sp>
      <p:pic>
        <p:nvPicPr>
          <p:cNvPr id="5" name="Picture 4">
            <a:extLst>
              <a:ext uri="{FF2B5EF4-FFF2-40B4-BE49-F238E27FC236}">
                <a16:creationId xmlns:a16="http://schemas.microsoft.com/office/drawing/2014/main" id="{C4ECC501-99B9-F8AF-F166-A12263076C10}"/>
              </a:ext>
            </a:extLst>
          </p:cNvPr>
          <p:cNvPicPr>
            <a:picLocks noChangeAspect="1"/>
          </p:cNvPicPr>
          <p:nvPr/>
        </p:nvPicPr>
        <p:blipFill>
          <a:blip r:embed="rId2"/>
          <a:stretch>
            <a:fillRect/>
          </a:stretch>
        </p:blipFill>
        <p:spPr>
          <a:xfrm>
            <a:off x="4425244" y="232218"/>
            <a:ext cx="6558845" cy="6229021"/>
          </a:xfrm>
          <a:prstGeom prst="rect">
            <a:avLst/>
          </a:prstGeom>
        </p:spPr>
      </p:pic>
      <p:sp>
        <p:nvSpPr>
          <p:cNvPr id="6" name="Rectangle 5">
            <a:extLst>
              <a:ext uri="{FF2B5EF4-FFF2-40B4-BE49-F238E27FC236}">
                <a16:creationId xmlns:a16="http://schemas.microsoft.com/office/drawing/2014/main" id="{7A7520DF-FFF7-5F92-621C-B302D6ED3E53}"/>
              </a:ext>
            </a:extLst>
          </p:cNvPr>
          <p:cNvSpPr/>
          <p:nvPr/>
        </p:nvSpPr>
        <p:spPr>
          <a:xfrm>
            <a:off x="4425244" y="6467817"/>
            <a:ext cx="3094583" cy="289951"/>
          </a:xfrm>
          <a:prstGeom prst="rect">
            <a:avLst/>
          </a:prstGeom>
        </p:spPr>
        <p:txBody>
          <a:bodyPr wrap="square">
            <a:spAutoFit/>
          </a:bodyPr>
          <a:lstStyle/>
          <a:p>
            <a:pPr>
              <a:lnSpc>
                <a:spcPct val="107000"/>
              </a:lnSpc>
              <a:spcAft>
                <a:spcPts val="800"/>
              </a:spcAft>
            </a:pPr>
            <a:r>
              <a:rPr lang="en-US" sz="1200" i="1" baseline="30000" dirty="0">
                <a:latin typeface="Calibri" panose="020F0502020204030204" pitchFamily="34" charset="0"/>
                <a:ea typeface="Times New Roman" panose="02020603050405020304" pitchFamily="18" charset="0"/>
                <a:cs typeface="Times New Roman" panose="02020603050405020304" pitchFamily="18" charset="0"/>
              </a:rPr>
              <a:t>*</a:t>
            </a:r>
            <a:r>
              <a:rPr lang="en-US" sz="1200" i="1" dirty="0">
                <a:latin typeface="Calibri" panose="020F0502020204030204" pitchFamily="34" charset="0"/>
                <a:ea typeface="Times New Roman" panose="02020603050405020304" pitchFamily="18" charset="0"/>
                <a:cs typeface="Times New Roman" panose="02020603050405020304" pitchFamily="18" charset="0"/>
              </a:rPr>
              <a:t> Trip purpose specific</a:t>
            </a:r>
            <a:endParaRPr lang="en-US" sz="1200" i="1"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464964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52042F2-105F-DB9C-5393-E36D5AE41E86}"/>
              </a:ext>
            </a:extLst>
          </p:cNvPr>
          <p:cNvSpPr>
            <a:spLocks noGrp="1"/>
          </p:cNvSpPr>
          <p:nvPr>
            <p:ph type="sldNum" sz="quarter" idx="11"/>
          </p:nvPr>
        </p:nvSpPr>
        <p:spPr/>
        <p:txBody>
          <a:bodyPr wrap="square" anchor="b">
            <a:normAutofit/>
          </a:bodyPr>
          <a:lstStyle/>
          <a:p>
            <a:pPr>
              <a:spcAft>
                <a:spcPts val="600"/>
              </a:spcAft>
            </a:pPr>
            <a:fld id="{91D568E7-61F5-D04E-995D-81EF41C01A2A}" type="slidenum">
              <a:rPr lang="en-US" smtClean="0"/>
              <a:pPr>
                <a:spcAft>
                  <a:spcPts val="600"/>
                </a:spcAft>
              </a:pPr>
              <a:t>17</a:t>
            </a:fld>
            <a:endParaRPr lang="en-US"/>
          </a:p>
        </p:txBody>
      </p:sp>
      <p:sp>
        <p:nvSpPr>
          <p:cNvPr id="2" name="Title 1">
            <a:extLst>
              <a:ext uri="{FF2B5EF4-FFF2-40B4-BE49-F238E27FC236}">
                <a16:creationId xmlns:a16="http://schemas.microsoft.com/office/drawing/2014/main" id="{8852DCAD-EDD9-3B61-920F-55342B1C5415}"/>
              </a:ext>
            </a:extLst>
          </p:cNvPr>
          <p:cNvSpPr>
            <a:spLocks noGrp="1"/>
          </p:cNvSpPr>
          <p:nvPr>
            <p:ph type="title" idx="4294967295"/>
          </p:nvPr>
        </p:nvSpPr>
        <p:spPr>
          <a:xfrm>
            <a:off x="571500" y="887413"/>
            <a:ext cx="11049000" cy="971550"/>
          </a:xfrm>
        </p:spPr>
        <p:txBody>
          <a:bodyPr anchor="t">
            <a:normAutofit/>
          </a:bodyPr>
          <a:lstStyle/>
          <a:p>
            <a:r>
              <a:rPr lang="en-US" dirty="0"/>
              <a:t>Performance Measures</a:t>
            </a:r>
          </a:p>
        </p:txBody>
      </p:sp>
      <p:graphicFrame>
        <p:nvGraphicFramePr>
          <p:cNvPr id="6" name="Content Placeholder 5">
            <a:extLst>
              <a:ext uri="{FF2B5EF4-FFF2-40B4-BE49-F238E27FC236}">
                <a16:creationId xmlns:a16="http://schemas.microsoft.com/office/drawing/2014/main" id="{0FDA12E3-B7C6-AA8D-6DA2-3218BED054D5}"/>
              </a:ext>
            </a:extLst>
          </p:cNvPr>
          <p:cNvGraphicFramePr>
            <a:graphicFrameLocks noGrp="1"/>
          </p:cNvGraphicFramePr>
          <p:nvPr>
            <p:ph sz="quarter" idx="4294967295"/>
            <p:extLst>
              <p:ext uri="{D42A27DB-BD31-4B8C-83A1-F6EECF244321}">
                <p14:modId xmlns:p14="http://schemas.microsoft.com/office/powerpoint/2010/main" val="3217705637"/>
              </p:ext>
            </p:extLst>
          </p:nvPr>
        </p:nvGraphicFramePr>
        <p:xfrm>
          <a:off x="114300" y="2196419"/>
          <a:ext cx="11506200" cy="3768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913819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Shared drives\05_EconPolicy_Planning and Analysis\2023-11 Guidance on CAVs in TDMs\06 - Tasks and Analysis\04-Task 5 Case Study Eval and Findings\01-PotentialProjects\Draft CAV Cutsheets\Summary (OSM).jpg">
            <a:extLst>
              <a:ext uri="{FF2B5EF4-FFF2-40B4-BE49-F238E27FC236}">
                <a16:creationId xmlns:a16="http://schemas.microsoft.com/office/drawing/2014/main" id="{2D4B592F-BC96-F0D8-E6DA-F2A7CE2A269D}"/>
              </a:ext>
            </a:extLst>
          </p:cNvPr>
          <p:cNvPicPr/>
          <p:nvPr/>
        </p:nvPicPr>
        <p:blipFill>
          <a:blip r:embed="rId2" cstate="print">
            <a:extLst>
              <a:ext uri="{28A0092B-C50C-407E-A947-70E740481C1C}">
                <a14:useLocalDpi xmlns:a14="http://schemas.microsoft.com/office/drawing/2010/main" val="0"/>
              </a:ext>
            </a:extLst>
          </a:blip>
          <a:stretch>
            <a:fillRect/>
          </a:stretch>
        </p:blipFill>
        <p:spPr bwMode="auto">
          <a:xfrm>
            <a:off x="6267448" y="1258887"/>
            <a:ext cx="5581652" cy="4340225"/>
          </a:xfrm>
          <a:prstGeom prst="rect">
            <a:avLst/>
          </a:prstGeom>
          <a:noFill/>
          <a:ln>
            <a:noFill/>
          </a:ln>
        </p:spPr>
      </p:pic>
      <p:sp>
        <p:nvSpPr>
          <p:cNvPr id="3" name="Slide Number Placeholder 2">
            <a:extLst>
              <a:ext uri="{FF2B5EF4-FFF2-40B4-BE49-F238E27FC236}">
                <a16:creationId xmlns:a16="http://schemas.microsoft.com/office/drawing/2014/main" id="{09C5A7B0-0DD6-7D62-C4F4-F2D92D5C3B37}"/>
              </a:ext>
            </a:extLst>
          </p:cNvPr>
          <p:cNvSpPr>
            <a:spLocks noGrp="1"/>
          </p:cNvSpPr>
          <p:nvPr>
            <p:ph type="sldNum" sz="quarter" idx="11"/>
          </p:nvPr>
        </p:nvSpPr>
        <p:spPr/>
        <p:txBody>
          <a:bodyPr wrap="square" anchor="b">
            <a:normAutofit/>
          </a:bodyPr>
          <a:lstStyle/>
          <a:p>
            <a:pPr>
              <a:spcAft>
                <a:spcPts val="600"/>
              </a:spcAft>
            </a:pPr>
            <a:fld id="{91D568E7-61F5-D04E-995D-81EF41C01A2A}" type="slidenum">
              <a:rPr lang="en-US" smtClean="0"/>
              <a:pPr>
                <a:spcAft>
                  <a:spcPts val="600"/>
                </a:spcAft>
              </a:pPr>
              <a:t>18</a:t>
            </a:fld>
            <a:endParaRPr lang="en-US"/>
          </a:p>
        </p:txBody>
      </p:sp>
      <p:graphicFrame>
        <p:nvGraphicFramePr>
          <p:cNvPr id="5" name="Table 4">
            <a:extLst>
              <a:ext uri="{FF2B5EF4-FFF2-40B4-BE49-F238E27FC236}">
                <a16:creationId xmlns:a16="http://schemas.microsoft.com/office/drawing/2014/main" id="{46A1324B-8EB9-4A63-4AC9-51D1048DB385}"/>
              </a:ext>
            </a:extLst>
          </p:cNvPr>
          <p:cNvGraphicFramePr>
            <a:graphicFrameLocks noGrp="1"/>
          </p:cNvGraphicFramePr>
          <p:nvPr>
            <p:extLst>
              <p:ext uri="{D42A27DB-BD31-4B8C-83A1-F6EECF244321}">
                <p14:modId xmlns:p14="http://schemas.microsoft.com/office/powerpoint/2010/main" val="2944174869"/>
              </p:ext>
            </p:extLst>
          </p:nvPr>
        </p:nvGraphicFramePr>
        <p:xfrm>
          <a:off x="342900" y="2163642"/>
          <a:ext cx="5581652" cy="3102219"/>
        </p:xfrm>
        <a:graphic>
          <a:graphicData uri="http://schemas.openxmlformats.org/drawingml/2006/table">
            <a:tbl>
              <a:tblPr firstRow="1" firstCol="1" bandRow="1">
                <a:noFill/>
              </a:tblPr>
              <a:tblGrid>
                <a:gridCol w="818917">
                  <a:extLst>
                    <a:ext uri="{9D8B030D-6E8A-4147-A177-3AD203B41FA5}">
                      <a16:colId xmlns:a16="http://schemas.microsoft.com/office/drawing/2014/main" val="3748747021"/>
                    </a:ext>
                  </a:extLst>
                </a:gridCol>
                <a:gridCol w="1371104">
                  <a:extLst>
                    <a:ext uri="{9D8B030D-6E8A-4147-A177-3AD203B41FA5}">
                      <a16:colId xmlns:a16="http://schemas.microsoft.com/office/drawing/2014/main" val="235455196"/>
                    </a:ext>
                  </a:extLst>
                </a:gridCol>
                <a:gridCol w="1887766">
                  <a:extLst>
                    <a:ext uri="{9D8B030D-6E8A-4147-A177-3AD203B41FA5}">
                      <a16:colId xmlns:a16="http://schemas.microsoft.com/office/drawing/2014/main" val="528408963"/>
                    </a:ext>
                  </a:extLst>
                </a:gridCol>
                <a:gridCol w="1503865">
                  <a:extLst>
                    <a:ext uri="{9D8B030D-6E8A-4147-A177-3AD203B41FA5}">
                      <a16:colId xmlns:a16="http://schemas.microsoft.com/office/drawing/2014/main" val="2831167297"/>
                    </a:ext>
                  </a:extLst>
                </a:gridCol>
              </a:tblGrid>
              <a:tr h="418314">
                <a:tc>
                  <a:txBody>
                    <a:bodyPr/>
                    <a:lstStyle/>
                    <a:p>
                      <a:pPr marL="0" marR="0" algn="ctr">
                        <a:lnSpc>
                          <a:spcPct val="107000"/>
                        </a:lnSpc>
                        <a:spcBef>
                          <a:spcPts val="0"/>
                        </a:spcBef>
                        <a:spcAft>
                          <a:spcPts val="0"/>
                        </a:spcAft>
                      </a:pPr>
                      <a:r>
                        <a:rPr lang="en-US" sz="1200" b="0" i="1" cap="all" spc="150">
                          <a:solidFill>
                            <a:schemeClr val="lt1"/>
                          </a:solidFill>
                          <a:effectLst/>
                          <a:latin typeface="Calibri Light" panose="020F0302020204030204" pitchFamily="34" charset="0"/>
                          <a:ea typeface="Times New Roman" panose="02020603050405020304" pitchFamily="18" charset="0"/>
                          <a:cs typeface="Times New Roman" panose="02020603050405020304" pitchFamily="18" charset="0"/>
                        </a:rPr>
                        <a:t>P#</a:t>
                      </a:r>
                      <a:endParaRPr lang="en-US" sz="1200" b="0" cap="all" spc="150">
                        <a:solidFill>
                          <a:schemeClr val="lt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02421" marR="102421" marT="102421" marB="102421">
                    <a:lnL w="12700" cmpd="sng">
                      <a:noFill/>
                    </a:lnL>
                    <a:lnR w="12700" cmpd="sng">
                      <a:noFill/>
                    </a:lnR>
                    <a:lnT w="12700" cmpd="sng">
                      <a:noFill/>
                    </a:lnT>
                    <a:lnB w="38100" cmpd="sng">
                      <a:noFill/>
                    </a:lnB>
                    <a:solidFill>
                      <a:srgbClr val="505356"/>
                    </a:solidFill>
                  </a:tcPr>
                </a:tc>
                <a:tc>
                  <a:txBody>
                    <a:bodyPr/>
                    <a:lstStyle/>
                    <a:p>
                      <a:pPr marL="0" marR="0" algn="ctr">
                        <a:lnSpc>
                          <a:spcPct val="107000"/>
                        </a:lnSpc>
                        <a:spcBef>
                          <a:spcPts val="0"/>
                        </a:spcBef>
                        <a:spcAft>
                          <a:spcPts val="0"/>
                        </a:spcAft>
                      </a:pPr>
                      <a:r>
                        <a:rPr lang="en-US" sz="1200" b="0" i="1" cap="all" spc="150">
                          <a:solidFill>
                            <a:schemeClr val="lt1"/>
                          </a:solidFill>
                          <a:effectLst/>
                          <a:latin typeface="Calibri Light" panose="020F0302020204030204" pitchFamily="34" charset="0"/>
                          <a:ea typeface="Times New Roman" panose="02020603050405020304" pitchFamily="18" charset="0"/>
                          <a:cs typeface="Times New Roman" panose="02020603050405020304" pitchFamily="18" charset="0"/>
                        </a:rPr>
                        <a:t>Facility Type</a:t>
                      </a:r>
                      <a:endParaRPr lang="en-US" sz="1200" b="0" cap="all" spc="150">
                        <a:solidFill>
                          <a:schemeClr val="lt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02421" marR="102421" marT="102421" marB="102421">
                    <a:lnL w="12700" cmpd="sng">
                      <a:noFill/>
                    </a:lnL>
                    <a:lnR w="12700" cmpd="sng">
                      <a:noFill/>
                    </a:lnR>
                    <a:lnT w="12700" cmpd="sng">
                      <a:noFill/>
                    </a:lnT>
                    <a:lnB w="38100" cmpd="sng">
                      <a:noFill/>
                    </a:lnB>
                    <a:solidFill>
                      <a:srgbClr val="505356"/>
                    </a:solidFill>
                  </a:tcPr>
                </a:tc>
                <a:tc>
                  <a:txBody>
                    <a:bodyPr/>
                    <a:lstStyle/>
                    <a:p>
                      <a:pPr marL="0" marR="0" algn="ctr">
                        <a:lnSpc>
                          <a:spcPct val="107000"/>
                        </a:lnSpc>
                        <a:spcBef>
                          <a:spcPts val="0"/>
                        </a:spcBef>
                        <a:spcAft>
                          <a:spcPts val="0"/>
                        </a:spcAft>
                      </a:pPr>
                      <a:r>
                        <a:rPr lang="en-US" sz="1200" b="0" i="1" cap="all" spc="150">
                          <a:solidFill>
                            <a:schemeClr val="lt1"/>
                          </a:solidFill>
                          <a:effectLst/>
                          <a:latin typeface="Calibri Light" panose="020F0302020204030204" pitchFamily="34" charset="0"/>
                          <a:ea typeface="Times New Roman" panose="02020603050405020304" pitchFamily="18" charset="0"/>
                          <a:cs typeface="Times New Roman" panose="02020603050405020304" pitchFamily="18" charset="0"/>
                        </a:rPr>
                        <a:t>Project Type</a:t>
                      </a:r>
                      <a:endParaRPr lang="en-US" sz="1200" b="0" cap="all" spc="150">
                        <a:solidFill>
                          <a:schemeClr val="lt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02421" marR="102421" marT="102421" marB="102421">
                    <a:lnL w="12700" cmpd="sng">
                      <a:noFill/>
                    </a:lnL>
                    <a:lnR w="12700" cmpd="sng">
                      <a:noFill/>
                    </a:lnR>
                    <a:lnT w="12700" cmpd="sng">
                      <a:noFill/>
                    </a:lnT>
                    <a:lnB w="38100" cmpd="sng">
                      <a:noFill/>
                    </a:lnB>
                    <a:solidFill>
                      <a:srgbClr val="505356"/>
                    </a:solidFill>
                  </a:tcPr>
                </a:tc>
                <a:tc>
                  <a:txBody>
                    <a:bodyPr/>
                    <a:lstStyle/>
                    <a:p>
                      <a:pPr marL="0" marR="0" algn="ctr">
                        <a:lnSpc>
                          <a:spcPct val="107000"/>
                        </a:lnSpc>
                        <a:spcBef>
                          <a:spcPts val="0"/>
                        </a:spcBef>
                        <a:spcAft>
                          <a:spcPts val="0"/>
                        </a:spcAft>
                      </a:pPr>
                      <a:r>
                        <a:rPr lang="en-US" sz="1200" b="0" i="1" cap="all" spc="150">
                          <a:solidFill>
                            <a:schemeClr val="lt1"/>
                          </a:solidFill>
                          <a:effectLst/>
                          <a:latin typeface="Calibri Light" panose="020F0302020204030204" pitchFamily="34" charset="0"/>
                          <a:ea typeface="Times New Roman" panose="02020603050405020304" pitchFamily="18" charset="0"/>
                          <a:cs typeface="Times New Roman" panose="02020603050405020304" pitchFamily="18" charset="0"/>
                        </a:rPr>
                        <a:t>Roadway Name</a:t>
                      </a:r>
                      <a:endParaRPr lang="en-US" sz="1200" b="0" cap="all" spc="150">
                        <a:solidFill>
                          <a:schemeClr val="lt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02421" marR="102421" marT="102421" marB="102421">
                    <a:lnL w="12700" cmpd="sng">
                      <a:noFill/>
                    </a:lnL>
                    <a:lnR w="12700" cmpd="sng">
                      <a:noFill/>
                    </a:lnR>
                    <a:lnT w="12700" cmpd="sng">
                      <a:noFill/>
                    </a:lnT>
                    <a:lnB w="38100" cmpd="sng">
                      <a:noFill/>
                    </a:lnB>
                    <a:solidFill>
                      <a:srgbClr val="505356"/>
                    </a:solidFill>
                  </a:tcPr>
                </a:tc>
                <a:extLst>
                  <a:ext uri="{0D108BD9-81ED-4DB2-BD59-A6C34878D82A}">
                    <a16:rowId xmlns:a16="http://schemas.microsoft.com/office/drawing/2014/main" val="188271063"/>
                  </a:ext>
                </a:extLst>
              </a:tr>
              <a:tr h="383415">
                <a:tc>
                  <a:txBody>
                    <a:bodyPr/>
                    <a:lstStyle/>
                    <a:p>
                      <a:pPr marL="0" marR="0" algn="ctr">
                        <a:lnSpc>
                          <a:spcPct val="107000"/>
                        </a:lnSpc>
                        <a:spcBef>
                          <a:spcPts val="0"/>
                        </a:spcBef>
                        <a:spcAft>
                          <a:spcPts val="0"/>
                        </a:spcAft>
                      </a:pPr>
                      <a:r>
                        <a:rPr lang="en-US" sz="1000" b="1" i="1" cap="none" spc="0">
                          <a:solidFill>
                            <a:schemeClr val="tx1"/>
                          </a:solidFill>
                          <a:effectLst/>
                          <a:latin typeface="Calibri Light" panose="020F0302020204030204" pitchFamily="34" charset="0"/>
                          <a:ea typeface="Times New Roman" panose="02020603050405020304" pitchFamily="18" charset="0"/>
                          <a:cs typeface="Times New Roman" panose="02020603050405020304" pitchFamily="18" charset="0"/>
                        </a:rPr>
                        <a:t>1</a:t>
                      </a:r>
                      <a:endParaRPr lang="en-US" sz="1000" b="1" cap="none" spc="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02421" marR="102421" marT="102421" marB="102421">
                    <a:lnL w="12700" cmpd="sng">
                      <a:noFill/>
                      <a:prstDash val="solid"/>
                    </a:lnL>
                    <a:lnR w="12700" cmpd="sng">
                      <a:noFill/>
                      <a:prstDash val="solid"/>
                    </a:lnR>
                    <a:lnT w="38100" cmpd="sng">
                      <a:noFill/>
                    </a:lnT>
                    <a:lnB w="12700" cmpd="sng">
                      <a:noFill/>
                      <a:prstDash val="solid"/>
                    </a:lnB>
                    <a:noFill/>
                  </a:tcPr>
                </a:tc>
                <a:tc>
                  <a:txBody>
                    <a:bodyPr/>
                    <a:lstStyle/>
                    <a:p>
                      <a:pPr marL="0" marR="0">
                        <a:lnSpc>
                          <a:spcPct val="107000"/>
                        </a:lnSpc>
                        <a:spcBef>
                          <a:spcPts val="0"/>
                        </a:spcBef>
                        <a:spcAft>
                          <a:spcPts val="0"/>
                        </a:spcAft>
                      </a:pPr>
                      <a:r>
                        <a:rPr lang="en-US" sz="1000" cap="none" spc="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Interstate</a:t>
                      </a:r>
                    </a:p>
                  </a:txBody>
                  <a:tcPr marL="102421" marR="102421" marT="102421" marB="102421">
                    <a:lnL w="12700" cmpd="sng">
                      <a:noFill/>
                      <a:prstDash val="solid"/>
                    </a:lnL>
                    <a:lnR w="12700" cmpd="sng">
                      <a:noFill/>
                      <a:prstDash val="solid"/>
                    </a:lnR>
                    <a:lnT w="38100" cmpd="sng">
                      <a:noFill/>
                    </a:lnT>
                    <a:lnB w="12700" cmpd="sng">
                      <a:noFill/>
                      <a:prstDash val="solid"/>
                    </a:lnB>
                    <a:noFill/>
                  </a:tcPr>
                </a:tc>
                <a:tc>
                  <a:txBody>
                    <a:bodyPr/>
                    <a:lstStyle/>
                    <a:p>
                      <a:pPr marL="0" marR="0">
                        <a:lnSpc>
                          <a:spcPct val="107000"/>
                        </a:lnSpc>
                        <a:spcBef>
                          <a:spcPts val="0"/>
                        </a:spcBef>
                        <a:spcAft>
                          <a:spcPts val="0"/>
                        </a:spcAft>
                      </a:pPr>
                      <a:r>
                        <a:rPr lang="en-US" sz="1000" cap="none" spc="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Widening</a:t>
                      </a:r>
                    </a:p>
                  </a:txBody>
                  <a:tcPr marL="102421" marR="102421" marT="102421" marB="102421">
                    <a:lnL w="12700" cmpd="sng">
                      <a:noFill/>
                      <a:prstDash val="solid"/>
                    </a:lnL>
                    <a:lnR w="12700" cmpd="sng">
                      <a:noFill/>
                      <a:prstDash val="solid"/>
                    </a:lnR>
                    <a:lnT w="38100" cmpd="sng">
                      <a:noFill/>
                    </a:lnT>
                    <a:lnB w="12700" cmpd="sng">
                      <a:noFill/>
                      <a:prstDash val="solid"/>
                    </a:lnB>
                    <a:noFill/>
                  </a:tcPr>
                </a:tc>
                <a:tc>
                  <a:txBody>
                    <a:bodyPr/>
                    <a:lstStyle/>
                    <a:p>
                      <a:pPr marL="0" marR="0">
                        <a:lnSpc>
                          <a:spcPct val="107000"/>
                        </a:lnSpc>
                        <a:spcBef>
                          <a:spcPts val="0"/>
                        </a:spcBef>
                        <a:spcAft>
                          <a:spcPts val="0"/>
                        </a:spcAft>
                      </a:pPr>
                      <a:r>
                        <a:rPr lang="en-US" sz="1000" cap="none" spc="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I-40</a:t>
                      </a:r>
                    </a:p>
                  </a:txBody>
                  <a:tcPr marL="102421" marR="102421" marT="102421" marB="102421">
                    <a:lnL w="12700" cmpd="sng">
                      <a:noFill/>
                      <a:prstDash val="solid"/>
                    </a:lnL>
                    <a:lnR w="12700" cmpd="sng">
                      <a:noFill/>
                      <a:prstDash val="solid"/>
                    </a:lnR>
                    <a:lnT w="38100" cmpd="sng">
                      <a:noFill/>
                    </a:lnT>
                    <a:lnB w="12700" cmpd="sng">
                      <a:noFill/>
                      <a:prstDash val="solid"/>
                    </a:lnB>
                    <a:noFill/>
                  </a:tcPr>
                </a:tc>
                <a:extLst>
                  <a:ext uri="{0D108BD9-81ED-4DB2-BD59-A6C34878D82A}">
                    <a16:rowId xmlns:a16="http://schemas.microsoft.com/office/drawing/2014/main" val="3239670586"/>
                  </a:ext>
                </a:extLst>
              </a:tr>
              <a:tr h="383415">
                <a:tc>
                  <a:txBody>
                    <a:bodyPr/>
                    <a:lstStyle/>
                    <a:p>
                      <a:pPr marL="0" marR="0" algn="ctr">
                        <a:lnSpc>
                          <a:spcPct val="107000"/>
                        </a:lnSpc>
                        <a:spcBef>
                          <a:spcPts val="0"/>
                        </a:spcBef>
                        <a:spcAft>
                          <a:spcPts val="0"/>
                        </a:spcAft>
                      </a:pPr>
                      <a:r>
                        <a:rPr lang="en-US" sz="1000" b="1" i="1" cap="none" spc="0">
                          <a:solidFill>
                            <a:schemeClr val="tx1"/>
                          </a:solidFill>
                          <a:effectLst/>
                          <a:latin typeface="Calibri Light" panose="020F0302020204030204" pitchFamily="34" charset="0"/>
                          <a:ea typeface="Times New Roman" panose="02020603050405020304" pitchFamily="18" charset="0"/>
                          <a:cs typeface="Times New Roman" panose="02020603050405020304" pitchFamily="18" charset="0"/>
                        </a:rPr>
                        <a:t>2</a:t>
                      </a:r>
                      <a:endParaRPr lang="en-US" sz="1000" b="1" cap="none" spc="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02421" marR="102421" marT="102421" marB="102421">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marL="0" marR="0">
                        <a:lnSpc>
                          <a:spcPct val="107000"/>
                        </a:lnSpc>
                        <a:spcBef>
                          <a:spcPts val="0"/>
                        </a:spcBef>
                        <a:spcAft>
                          <a:spcPts val="0"/>
                        </a:spcAft>
                      </a:pPr>
                      <a:r>
                        <a:rPr lang="en-US" sz="1000" cap="none" spc="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Freeway</a:t>
                      </a:r>
                    </a:p>
                  </a:txBody>
                  <a:tcPr marL="102421" marR="102421" marT="102421" marB="102421">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marL="0" marR="0">
                        <a:lnSpc>
                          <a:spcPct val="107000"/>
                        </a:lnSpc>
                        <a:spcBef>
                          <a:spcPts val="0"/>
                        </a:spcBef>
                        <a:spcAft>
                          <a:spcPts val="0"/>
                        </a:spcAft>
                      </a:pPr>
                      <a:r>
                        <a:rPr lang="en-US" sz="1000" cap="none" spc="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New Location</a:t>
                      </a:r>
                    </a:p>
                  </a:txBody>
                  <a:tcPr marL="102421" marR="102421" marT="102421" marB="102421">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marL="0" marR="0">
                        <a:lnSpc>
                          <a:spcPct val="107000"/>
                        </a:lnSpc>
                        <a:spcBef>
                          <a:spcPts val="0"/>
                        </a:spcBef>
                        <a:spcAft>
                          <a:spcPts val="0"/>
                        </a:spcAft>
                      </a:pPr>
                      <a:r>
                        <a:rPr lang="en-US" sz="1000" cap="none" spc="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NC 540</a:t>
                      </a:r>
                    </a:p>
                  </a:txBody>
                  <a:tcPr marL="102421" marR="102421" marT="102421" marB="102421">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extLst>
                  <a:ext uri="{0D108BD9-81ED-4DB2-BD59-A6C34878D82A}">
                    <a16:rowId xmlns:a16="http://schemas.microsoft.com/office/drawing/2014/main" val="811462133"/>
                  </a:ext>
                </a:extLst>
              </a:tr>
              <a:tr h="383415">
                <a:tc>
                  <a:txBody>
                    <a:bodyPr/>
                    <a:lstStyle/>
                    <a:p>
                      <a:pPr marL="0" marR="0" algn="ctr">
                        <a:lnSpc>
                          <a:spcPct val="107000"/>
                        </a:lnSpc>
                        <a:spcBef>
                          <a:spcPts val="0"/>
                        </a:spcBef>
                        <a:spcAft>
                          <a:spcPts val="0"/>
                        </a:spcAft>
                      </a:pPr>
                      <a:r>
                        <a:rPr lang="en-US" sz="1000" b="1" i="1" cap="none" spc="0">
                          <a:solidFill>
                            <a:schemeClr val="tx1"/>
                          </a:solidFill>
                          <a:effectLst/>
                          <a:latin typeface="Calibri Light" panose="020F0302020204030204" pitchFamily="34" charset="0"/>
                          <a:ea typeface="Times New Roman" panose="02020603050405020304" pitchFamily="18" charset="0"/>
                          <a:cs typeface="Times New Roman" panose="02020603050405020304" pitchFamily="18" charset="0"/>
                        </a:rPr>
                        <a:t>3</a:t>
                      </a:r>
                      <a:endParaRPr lang="en-US" sz="1000" b="1" cap="none" spc="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02421" marR="102421" marT="102421" marB="102421">
                    <a:lnL w="12700" cmpd="sng">
                      <a:noFill/>
                      <a:prstDash val="solid"/>
                    </a:lnL>
                    <a:lnR w="12700" cmpd="sng">
                      <a:noFill/>
                      <a:prstDash val="solid"/>
                    </a:lnR>
                    <a:lnT w="12700" cmpd="sng">
                      <a:noFill/>
                      <a:prstDash val="solid"/>
                    </a:lnT>
                    <a:lnB w="12700" cmpd="sng">
                      <a:noFill/>
                      <a:prstDash val="solid"/>
                    </a:lnB>
                    <a:noFill/>
                  </a:tcPr>
                </a:tc>
                <a:tc>
                  <a:txBody>
                    <a:bodyPr/>
                    <a:lstStyle/>
                    <a:p>
                      <a:pPr marL="0" marR="0">
                        <a:lnSpc>
                          <a:spcPct val="107000"/>
                        </a:lnSpc>
                        <a:spcBef>
                          <a:spcPts val="0"/>
                        </a:spcBef>
                        <a:spcAft>
                          <a:spcPts val="0"/>
                        </a:spcAft>
                      </a:pPr>
                      <a:r>
                        <a:rPr lang="en-US" sz="1000" cap="none" spc="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Freeway</a:t>
                      </a:r>
                    </a:p>
                  </a:txBody>
                  <a:tcPr marL="102421" marR="102421" marT="102421" marB="102421">
                    <a:lnL w="12700" cmpd="sng">
                      <a:noFill/>
                      <a:prstDash val="solid"/>
                    </a:lnL>
                    <a:lnR w="12700" cmpd="sng">
                      <a:noFill/>
                      <a:prstDash val="solid"/>
                    </a:lnR>
                    <a:lnT w="12700" cmpd="sng">
                      <a:noFill/>
                      <a:prstDash val="solid"/>
                    </a:lnT>
                    <a:lnB w="12700" cmpd="sng">
                      <a:noFill/>
                      <a:prstDash val="solid"/>
                    </a:lnB>
                    <a:noFill/>
                  </a:tcPr>
                </a:tc>
                <a:tc>
                  <a:txBody>
                    <a:bodyPr/>
                    <a:lstStyle/>
                    <a:p>
                      <a:pPr marL="0" marR="0">
                        <a:lnSpc>
                          <a:spcPct val="107000"/>
                        </a:lnSpc>
                        <a:spcBef>
                          <a:spcPts val="0"/>
                        </a:spcBef>
                        <a:spcAft>
                          <a:spcPts val="0"/>
                        </a:spcAft>
                      </a:pPr>
                      <a:r>
                        <a:rPr lang="en-US" sz="1000" cap="none" spc="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Widening</a:t>
                      </a:r>
                    </a:p>
                  </a:txBody>
                  <a:tcPr marL="102421" marR="102421" marT="102421" marB="102421">
                    <a:lnL w="12700" cmpd="sng">
                      <a:noFill/>
                      <a:prstDash val="solid"/>
                    </a:lnL>
                    <a:lnR w="12700" cmpd="sng">
                      <a:noFill/>
                      <a:prstDash val="solid"/>
                    </a:lnR>
                    <a:lnT w="12700" cmpd="sng">
                      <a:noFill/>
                      <a:prstDash val="solid"/>
                    </a:lnT>
                    <a:lnB w="12700" cmpd="sng">
                      <a:noFill/>
                      <a:prstDash val="solid"/>
                    </a:lnB>
                    <a:noFill/>
                  </a:tcPr>
                </a:tc>
                <a:tc>
                  <a:txBody>
                    <a:bodyPr/>
                    <a:lstStyle/>
                    <a:p>
                      <a:pPr marL="0" marR="0">
                        <a:lnSpc>
                          <a:spcPct val="107000"/>
                        </a:lnSpc>
                        <a:spcBef>
                          <a:spcPts val="0"/>
                        </a:spcBef>
                        <a:spcAft>
                          <a:spcPts val="0"/>
                        </a:spcAft>
                      </a:pPr>
                      <a:r>
                        <a:rPr lang="en-US" sz="1000" cap="none" spc="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US 1</a:t>
                      </a:r>
                    </a:p>
                  </a:txBody>
                  <a:tcPr marL="102421" marR="102421" marT="102421" marB="102421">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1786747187"/>
                  </a:ext>
                </a:extLst>
              </a:tr>
              <a:tr h="383415">
                <a:tc>
                  <a:txBody>
                    <a:bodyPr/>
                    <a:lstStyle/>
                    <a:p>
                      <a:pPr marL="0" marR="0" algn="ctr">
                        <a:lnSpc>
                          <a:spcPct val="107000"/>
                        </a:lnSpc>
                        <a:spcBef>
                          <a:spcPts val="0"/>
                        </a:spcBef>
                        <a:spcAft>
                          <a:spcPts val="0"/>
                        </a:spcAft>
                      </a:pPr>
                      <a:r>
                        <a:rPr lang="en-US" sz="1000" b="1" i="1" cap="none" spc="0">
                          <a:solidFill>
                            <a:schemeClr val="tx1"/>
                          </a:solidFill>
                          <a:effectLst/>
                          <a:latin typeface="Calibri Light" panose="020F0302020204030204" pitchFamily="34" charset="0"/>
                          <a:ea typeface="Times New Roman" panose="02020603050405020304" pitchFamily="18" charset="0"/>
                          <a:cs typeface="Times New Roman" panose="02020603050405020304" pitchFamily="18" charset="0"/>
                        </a:rPr>
                        <a:t>4</a:t>
                      </a:r>
                      <a:endParaRPr lang="en-US" sz="1000" b="1" cap="none" spc="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02421" marR="102421" marT="102421" marB="102421">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marL="0" marR="0">
                        <a:lnSpc>
                          <a:spcPct val="107000"/>
                        </a:lnSpc>
                        <a:spcBef>
                          <a:spcPts val="0"/>
                        </a:spcBef>
                        <a:spcAft>
                          <a:spcPts val="0"/>
                        </a:spcAft>
                      </a:pPr>
                      <a:r>
                        <a:rPr lang="en-US" sz="1000" cap="none" spc="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Freeway</a:t>
                      </a:r>
                    </a:p>
                  </a:txBody>
                  <a:tcPr marL="102421" marR="102421" marT="102421" marB="102421">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marL="0" marR="0">
                        <a:lnSpc>
                          <a:spcPct val="107000"/>
                        </a:lnSpc>
                        <a:spcBef>
                          <a:spcPts val="0"/>
                        </a:spcBef>
                        <a:spcAft>
                          <a:spcPts val="0"/>
                        </a:spcAft>
                      </a:pPr>
                      <a:r>
                        <a:rPr lang="en-US" sz="1000" cap="none" spc="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Widening</a:t>
                      </a:r>
                    </a:p>
                  </a:txBody>
                  <a:tcPr marL="102421" marR="102421" marT="102421" marB="102421">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marL="0" marR="0">
                        <a:lnSpc>
                          <a:spcPct val="107000"/>
                        </a:lnSpc>
                        <a:spcBef>
                          <a:spcPts val="0"/>
                        </a:spcBef>
                        <a:spcAft>
                          <a:spcPts val="0"/>
                        </a:spcAft>
                      </a:pPr>
                      <a:r>
                        <a:rPr lang="en-US" sz="1000" cap="none" spc="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US 1</a:t>
                      </a:r>
                    </a:p>
                  </a:txBody>
                  <a:tcPr marL="102421" marR="102421" marT="102421" marB="102421">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extLst>
                  <a:ext uri="{0D108BD9-81ED-4DB2-BD59-A6C34878D82A}">
                    <a16:rowId xmlns:a16="http://schemas.microsoft.com/office/drawing/2014/main" val="668225609"/>
                  </a:ext>
                </a:extLst>
              </a:tr>
              <a:tr h="383415">
                <a:tc>
                  <a:txBody>
                    <a:bodyPr/>
                    <a:lstStyle/>
                    <a:p>
                      <a:pPr marL="0" marR="0" algn="ctr">
                        <a:lnSpc>
                          <a:spcPct val="107000"/>
                        </a:lnSpc>
                        <a:spcBef>
                          <a:spcPts val="0"/>
                        </a:spcBef>
                        <a:spcAft>
                          <a:spcPts val="0"/>
                        </a:spcAft>
                      </a:pPr>
                      <a:r>
                        <a:rPr lang="en-US" sz="1000" b="1" i="1" cap="none" spc="0">
                          <a:solidFill>
                            <a:schemeClr val="tx1"/>
                          </a:solidFill>
                          <a:effectLst/>
                          <a:latin typeface="Calibri Light" panose="020F0302020204030204" pitchFamily="34" charset="0"/>
                          <a:ea typeface="Times New Roman" panose="02020603050405020304" pitchFamily="18" charset="0"/>
                          <a:cs typeface="Times New Roman" panose="02020603050405020304" pitchFamily="18" charset="0"/>
                        </a:rPr>
                        <a:t>5</a:t>
                      </a:r>
                      <a:endParaRPr lang="en-US" sz="1000" b="1" cap="none" spc="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02421" marR="102421" marT="102421" marB="102421">
                    <a:lnL w="12700" cmpd="sng">
                      <a:noFill/>
                      <a:prstDash val="solid"/>
                    </a:lnL>
                    <a:lnR w="12700" cmpd="sng">
                      <a:noFill/>
                      <a:prstDash val="solid"/>
                    </a:lnR>
                    <a:lnT w="12700" cmpd="sng">
                      <a:noFill/>
                      <a:prstDash val="solid"/>
                    </a:lnT>
                    <a:lnB w="12700" cmpd="sng">
                      <a:noFill/>
                      <a:prstDash val="solid"/>
                    </a:lnB>
                    <a:noFill/>
                  </a:tcPr>
                </a:tc>
                <a:tc>
                  <a:txBody>
                    <a:bodyPr/>
                    <a:lstStyle/>
                    <a:p>
                      <a:pPr marL="0" marR="0">
                        <a:lnSpc>
                          <a:spcPct val="107000"/>
                        </a:lnSpc>
                        <a:spcBef>
                          <a:spcPts val="0"/>
                        </a:spcBef>
                        <a:spcAft>
                          <a:spcPts val="0"/>
                        </a:spcAft>
                      </a:pPr>
                      <a:r>
                        <a:rPr lang="en-US" sz="1000" cap="none" spc="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Arterial </a:t>
                      </a:r>
                    </a:p>
                  </a:txBody>
                  <a:tcPr marL="102421" marR="102421" marT="102421" marB="102421">
                    <a:lnL w="12700" cmpd="sng">
                      <a:noFill/>
                      <a:prstDash val="solid"/>
                    </a:lnL>
                    <a:lnR w="12700" cmpd="sng">
                      <a:noFill/>
                      <a:prstDash val="solid"/>
                    </a:lnR>
                    <a:lnT w="12700" cmpd="sng">
                      <a:noFill/>
                      <a:prstDash val="solid"/>
                    </a:lnT>
                    <a:lnB w="12700" cmpd="sng">
                      <a:noFill/>
                      <a:prstDash val="solid"/>
                    </a:lnB>
                    <a:noFill/>
                  </a:tcPr>
                </a:tc>
                <a:tc>
                  <a:txBody>
                    <a:bodyPr/>
                    <a:lstStyle/>
                    <a:p>
                      <a:pPr marL="0" marR="0">
                        <a:lnSpc>
                          <a:spcPct val="107000"/>
                        </a:lnSpc>
                        <a:spcBef>
                          <a:spcPts val="0"/>
                        </a:spcBef>
                        <a:spcAft>
                          <a:spcPts val="0"/>
                        </a:spcAft>
                      </a:pPr>
                      <a:r>
                        <a:rPr lang="en-US" sz="1000" cap="none" spc="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Widening</a:t>
                      </a:r>
                    </a:p>
                  </a:txBody>
                  <a:tcPr marL="102421" marR="102421" marT="102421" marB="102421">
                    <a:lnL w="12700" cmpd="sng">
                      <a:noFill/>
                      <a:prstDash val="solid"/>
                    </a:lnL>
                    <a:lnR w="12700" cmpd="sng">
                      <a:noFill/>
                      <a:prstDash val="solid"/>
                    </a:lnR>
                    <a:lnT w="12700" cmpd="sng">
                      <a:noFill/>
                      <a:prstDash val="solid"/>
                    </a:lnT>
                    <a:lnB w="12700" cmpd="sng">
                      <a:noFill/>
                      <a:prstDash val="solid"/>
                    </a:lnB>
                    <a:noFill/>
                  </a:tcPr>
                </a:tc>
                <a:tc>
                  <a:txBody>
                    <a:bodyPr/>
                    <a:lstStyle/>
                    <a:p>
                      <a:pPr marL="0" marR="0">
                        <a:lnSpc>
                          <a:spcPct val="107000"/>
                        </a:lnSpc>
                        <a:spcBef>
                          <a:spcPts val="0"/>
                        </a:spcBef>
                        <a:spcAft>
                          <a:spcPts val="0"/>
                        </a:spcAft>
                      </a:pPr>
                      <a:r>
                        <a:rPr lang="en-US" sz="1000" cap="none" spc="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NC 50</a:t>
                      </a:r>
                    </a:p>
                  </a:txBody>
                  <a:tcPr marL="102421" marR="102421" marT="102421" marB="102421">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1224678660"/>
                  </a:ext>
                </a:extLst>
              </a:tr>
              <a:tr h="383415">
                <a:tc>
                  <a:txBody>
                    <a:bodyPr/>
                    <a:lstStyle/>
                    <a:p>
                      <a:pPr marL="0" marR="0" algn="ctr">
                        <a:lnSpc>
                          <a:spcPct val="107000"/>
                        </a:lnSpc>
                        <a:spcBef>
                          <a:spcPts val="0"/>
                        </a:spcBef>
                        <a:spcAft>
                          <a:spcPts val="0"/>
                        </a:spcAft>
                      </a:pPr>
                      <a:r>
                        <a:rPr lang="en-US" sz="1000" b="1" i="1" cap="none" spc="0">
                          <a:solidFill>
                            <a:schemeClr val="tx1"/>
                          </a:solidFill>
                          <a:effectLst/>
                          <a:latin typeface="Calibri Light" panose="020F0302020204030204" pitchFamily="34" charset="0"/>
                          <a:ea typeface="Times New Roman" panose="02020603050405020304" pitchFamily="18" charset="0"/>
                          <a:cs typeface="Times New Roman" panose="02020603050405020304" pitchFamily="18" charset="0"/>
                        </a:rPr>
                        <a:t>6</a:t>
                      </a:r>
                      <a:endParaRPr lang="en-US" sz="1000" b="1" cap="none" spc="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02421" marR="102421" marT="102421" marB="102421">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marL="0" marR="0">
                        <a:lnSpc>
                          <a:spcPct val="107000"/>
                        </a:lnSpc>
                        <a:spcBef>
                          <a:spcPts val="0"/>
                        </a:spcBef>
                        <a:spcAft>
                          <a:spcPts val="0"/>
                        </a:spcAft>
                      </a:pPr>
                      <a:r>
                        <a:rPr lang="en-US" sz="1000" cap="none" spc="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Arterial </a:t>
                      </a:r>
                    </a:p>
                  </a:txBody>
                  <a:tcPr marL="102421" marR="102421" marT="102421" marB="102421">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marL="0" marR="0">
                        <a:lnSpc>
                          <a:spcPct val="107000"/>
                        </a:lnSpc>
                        <a:spcBef>
                          <a:spcPts val="0"/>
                        </a:spcBef>
                        <a:spcAft>
                          <a:spcPts val="0"/>
                        </a:spcAft>
                      </a:pPr>
                      <a:r>
                        <a:rPr lang="en-US" sz="1000" cap="none" spc="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Widening</a:t>
                      </a:r>
                    </a:p>
                  </a:txBody>
                  <a:tcPr marL="102421" marR="102421" marT="102421" marB="102421">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marL="0" marR="0">
                        <a:lnSpc>
                          <a:spcPct val="107000"/>
                        </a:lnSpc>
                        <a:spcBef>
                          <a:spcPts val="0"/>
                        </a:spcBef>
                        <a:spcAft>
                          <a:spcPts val="0"/>
                        </a:spcAft>
                      </a:pPr>
                      <a:r>
                        <a:rPr lang="en-US" sz="1000" cap="none" spc="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NC 42</a:t>
                      </a:r>
                    </a:p>
                  </a:txBody>
                  <a:tcPr marL="102421" marR="102421" marT="102421" marB="102421">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extLst>
                  <a:ext uri="{0D108BD9-81ED-4DB2-BD59-A6C34878D82A}">
                    <a16:rowId xmlns:a16="http://schemas.microsoft.com/office/drawing/2014/main" val="801097745"/>
                  </a:ext>
                </a:extLst>
              </a:tr>
              <a:tr h="383415">
                <a:tc>
                  <a:txBody>
                    <a:bodyPr/>
                    <a:lstStyle/>
                    <a:p>
                      <a:pPr marL="0" marR="0" algn="ctr">
                        <a:lnSpc>
                          <a:spcPct val="107000"/>
                        </a:lnSpc>
                        <a:spcBef>
                          <a:spcPts val="0"/>
                        </a:spcBef>
                        <a:spcAft>
                          <a:spcPts val="0"/>
                        </a:spcAft>
                      </a:pPr>
                      <a:r>
                        <a:rPr lang="en-US" sz="1000" b="1" i="1" cap="none" spc="0">
                          <a:solidFill>
                            <a:schemeClr val="tx1"/>
                          </a:solidFill>
                          <a:effectLst/>
                          <a:latin typeface="Calibri Light" panose="020F0302020204030204" pitchFamily="34" charset="0"/>
                          <a:ea typeface="Times New Roman" panose="02020603050405020304" pitchFamily="18" charset="0"/>
                          <a:cs typeface="Times New Roman" panose="02020603050405020304" pitchFamily="18" charset="0"/>
                        </a:rPr>
                        <a:t>7</a:t>
                      </a:r>
                      <a:endParaRPr lang="en-US" sz="1000" b="1" cap="none" spc="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02421" marR="102421" marT="102421" marB="102421">
                    <a:lnL w="12700" cmpd="sng">
                      <a:noFill/>
                      <a:prstDash val="solid"/>
                    </a:lnL>
                    <a:lnR w="12700" cmpd="sng">
                      <a:noFill/>
                      <a:prstDash val="solid"/>
                    </a:lnR>
                    <a:lnT w="12700" cmpd="sng">
                      <a:noFill/>
                      <a:prstDash val="solid"/>
                    </a:lnT>
                    <a:lnB w="12700" cmpd="sng">
                      <a:noFill/>
                      <a:prstDash val="solid"/>
                    </a:lnB>
                    <a:noFill/>
                  </a:tcPr>
                </a:tc>
                <a:tc>
                  <a:txBody>
                    <a:bodyPr/>
                    <a:lstStyle/>
                    <a:p>
                      <a:pPr marL="0" marR="0">
                        <a:lnSpc>
                          <a:spcPct val="107000"/>
                        </a:lnSpc>
                        <a:spcBef>
                          <a:spcPts val="0"/>
                        </a:spcBef>
                        <a:spcAft>
                          <a:spcPts val="0"/>
                        </a:spcAft>
                      </a:pPr>
                      <a:r>
                        <a:rPr lang="en-US" sz="1000" cap="none" spc="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Rural Roadway</a:t>
                      </a:r>
                    </a:p>
                  </a:txBody>
                  <a:tcPr marL="102421" marR="102421" marT="102421" marB="102421">
                    <a:lnL w="12700" cmpd="sng">
                      <a:noFill/>
                      <a:prstDash val="solid"/>
                    </a:lnL>
                    <a:lnR w="12700" cmpd="sng">
                      <a:noFill/>
                      <a:prstDash val="solid"/>
                    </a:lnR>
                    <a:lnT w="12700" cmpd="sng">
                      <a:noFill/>
                      <a:prstDash val="solid"/>
                    </a:lnT>
                    <a:lnB w="12700" cmpd="sng">
                      <a:noFill/>
                      <a:prstDash val="solid"/>
                    </a:lnB>
                    <a:noFill/>
                  </a:tcPr>
                </a:tc>
                <a:tc>
                  <a:txBody>
                    <a:bodyPr/>
                    <a:lstStyle/>
                    <a:p>
                      <a:pPr marL="0" marR="0">
                        <a:lnSpc>
                          <a:spcPct val="107000"/>
                        </a:lnSpc>
                        <a:spcBef>
                          <a:spcPts val="0"/>
                        </a:spcBef>
                        <a:spcAft>
                          <a:spcPts val="0"/>
                        </a:spcAft>
                      </a:pPr>
                      <a:r>
                        <a:rPr lang="en-US" sz="1000" cap="none" spc="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New Location</a:t>
                      </a:r>
                    </a:p>
                  </a:txBody>
                  <a:tcPr marL="102421" marR="102421" marT="102421" marB="102421">
                    <a:lnL w="12700" cmpd="sng">
                      <a:noFill/>
                      <a:prstDash val="solid"/>
                    </a:lnL>
                    <a:lnR w="12700" cmpd="sng">
                      <a:noFill/>
                      <a:prstDash val="solid"/>
                    </a:lnR>
                    <a:lnT w="12700" cmpd="sng">
                      <a:noFill/>
                      <a:prstDash val="solid"/>
                    </a:lnT>
                    <a:lnB w="12700" cmpd="sng">
                      <a:noFill/>
                      <a:prstDash val="solid"/>
                    </a:lnB>
                    <a:noFill/>
                  </a:tcPr>
                </a:tc>
                <a:tc>
                  <a:txBody>
                    <a:bodyPr/>
                    <a:lstStyle/>
                    <a:p>
                      <a:pPr marL="0" marR="0">
                        <a:lnSpc>
                          <a:spcPct val="107000"/>
                        </a:lnSpc>
                        <a:spcBef>
                          <a:spcPts val="0"/>
                        </a:spcBef>
                        <a:spcAft>
                          <a:spcPts val="0"/>
                        </a:spcAft>
                      </a:pPr>
                      <a:r>
                        <a:rPr lang="en-US" sz="1000" cap="none" spc="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Chatham Parkway</a:t>
                      </a:r>
                    </a:p>
                  </a:txBody>
                  <a:tcPr marL="102421" marR="102421" marT="102421" marB="102421">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2163493467"/>
                  </a:ext>
                </a:extLst>
              </a:tr>
            </a:tbl>
          </a:graphicData>
        </a:graphic>
      </p:graphicFrame>
    </p:spTree>
    <p:extLst>
      <p:ext uri="{BB962C8B-B14F-4D97-AF65-F5344CB8AC3E}">
        <p14:creationId xmlns:p14="http://schemas.microsoft.com/office/powerpoint/2010/main" val="34849333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6AB887-356D-F110-5889-201309060697}"/>
            </a:ext>
          </a:extLst>
        </p:cNvPr>
        <p:cNvGrpSpPr/>
        <p:nvPr/>
      </p:nvGrpSpPr>
      <p:grpSpPr>
        <a:xfrm>
          <a:off x="0" y="0"/>
          <a:ext cx="0" cy="0"/>
          <a:chOff x="0" y="0"/>
          <a:chExt cx="0" cy="0"/>
        </a:xfrm>
      </p:grpSpPr>
      <p:sp>
        <p:nvSpPr>
          <p:cNvPr id="21" name="Title 1">
            <a:extLst>
              <a:ext uri="{FF2B5EF4-FFF2-40B4-BE49-F238E27FC236}">
                <a16:creationId xmlns:a16="http://schemas.microsoft.com/office/drawing/2014/main" id="{A7602C25-7A3E-3C48-66DC-A46D42D5ECAE}"/>
              </a:ext>
            </a:extLst>
          </p:cNvPr>
          <p:cNvSpPr>
            <a:spLocks noGrp="1"/>
          </p:cNvSpPr>
          <p:nvPr>
            <p:ph type="title"/>
          </p:nvPr>
        </p:nvSpPr>
        <p:spPr>
          <a:xfrm>
            <a:off x="826625" y="4867539"/>
            <a:ext cx="7436841" cy="1025525"/>
          </a:xfrm>
        </p:spPr>
        <p:txBody>
          <a:bodyPr/>
          <a:lstStyle/>
          <a:p>
            <a:r>
              <a:rPr lang="en-US" sz="3600" dirty="0"/>
              <a:t>Case Study Evaluation</a:t>
            </a:r>
          </a:p>
        </p:txBody>
      </p:sp>
      <p:pic>
        <p:nvPicPr>
          <p:cNvPr id="6" name="Picture Placeholder 5" descr="A group of cars on a road with blue circles&#10;&#10;AI-generated content may be incorrect.">
            <a:extLst>
              <a:ext uri="{FF2B5EF4-FFF2-40B4-BE49-F238E27FC236}">
                <a16:creationId xmlns:a16="http://schemas.microsoft.com/office/drawing/2014/main" id="{C516D323-FC37-D7D4-254D-0E882AF38C8C}"/>
              </a:ext>
            </a:extLst>
          </p:cNvPr>
          <p:cNvPicPr>
            <a:picLocks noGrp="1" noChangeAspect="1"/>
          </p:cNvPicPr>
          <p:nvPr>
            <p:ph type="pic" sz="quarter" idx="12"/>
          </p:nvPr>
        </p:nvPicPr>
        <p:blipFill>
          <a:blip r:embed="rId3"/>
          <a:srcRect l="30947" r="30947"/>
          <a:stretch>
            <a:fillRect/>
          </a:stretch>
        </p:blipFill>
        <p:spPr/>
      </p:pic>
    </p:spTree>
    <p:extLst>
      <p:ext uri="{BB962C8B-B14F-4D97-AF65-F5344CB8AC3E}">
        <p14:creationId xmlns:p14="http://schemas.microsoft.com/office/powerpoint/2010/main" val="30933180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B586F3-FDCF-8178-143A-5CB462D3756A}"/>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0CF7B97A-3C82-3D0E-90ED-74B2AD8E4343}"/>
              </a:ext>
            </a:extLst>
          </p:cNvPr>
          <p:cNvSpPr>
            <a:spLocks noGrp="1"/>
          </p:cNvSpPr>
          <p:nvPr>
            <p:ph type="title"/>
          </p:nvPr>
        </p:nvSpPr>
        <p:spPr>
          <a:xfrm>
            <a:off x="342900" y="1373188"/>
            <a:ext cx="4937125" cy="972000"/>
          </a:xfrm>
        </p:spPr>
        <p:txBody>
          <a:bodyPr anchor="t">
            <a:normAutofit/>
          </a:bodyPr>
          <a:lstStyle/>
          <a:p>
            <a:r>
              <a:rPr lang="en-US" dirty="0"/>
              <a:t>Research Goals</a:t>
            </a:r>
          </a:p>
        </p:txBody>
      </p:sp>
      <p:sp>
        <p:nvSpPr>
          <p:cNvPr id="7" name="Content Placeholder 6">
            <a:extLst>
              <a:ext uri="{FF2B5EF4-FFF2-40B4-BE49-F238E27FC236}">
                <a16:creationId xmlns:a16="http://schemas.microsoft.com/office/drawing/2014/main" id="{7EB33642-99F9-66D4-97DD-5AF12D6B6E4D}"/>
              </a:ext>
            </a:extLst>
          </p:cNvPr>
          <p:cNvSpPr>
            <a:spLocks noGrp="1"/>
          </p:cNvSpPr>
          <p:nvPr>
            <p:ph sz="quarter" idx="18"/>
          </p:nvPr>
        </p:nvSpPr>
        <p:spPr>
          <a:xfrm>
            <a:off x="342900" y="2400300"/>
            <a:ext cx="4937716" cy="3766683"/>
          </a:xfrm>
        </p:spPr>
        <p:txBody>
          <a:bodyPr wrap="square">
            <a:normAutofit/>
          </a:bodyPr>
          <a:lstStyle/>
          <a:p>
            <a:pPr marL="285750" indent="-285750">
              <a:buFont typeface="Wingdings" panose="05000000000000000000" pitchFamily="2" charset="2"/>
              <a:buChar char="§"/>
            </a:pPr>
            <a:r>
              <a:rPr lang="en-US" dirty="0">
                <a:solidFill>
                  <a:schemeClr val="tx1"/>
                </a:solidFill>
              </a:rPr>
              <a:t>Investigate the consideration of Connected and Automated Vehicles (CAVs) in Travel Demand Models (TDMs) supported with case study analysis.</a:t>
            </a:r>
          </a:p>
          <a:p>
            <a:pPr marL="285750" indent="-285750">
              <a:buFont typeface="Wingdings" panose="05000000000000000000" pitchFamily="2" charset="2"/>
              <a:buChar char="§"/>
            </a:pPr>
            <a:r>
              <a:rPr lang="en-US" dirty="0">
                <a:solidFill>
                  <a:schemeClr val="tx1"/>
                </a:solidFill>
              </a:rPr>
              <a:t>Develop guidelines that NCDOT and MPOs can use to inform the modification and application of TDMs to include CAVs.</a:t>
            </a:r>
          </a:p>
        </p:txBody>
      </p:sp>
      <p:pic>
        <p:nvPicPr>
          <p:cNvPr id="19" name="Picture 18" descr="close up of man finger on stock market charts">
            <a:extLst>
              <a:ext uri="{FF2B5EF4-FFF2-40B4-BE49-F238E27FC236}">
                <a16:creationId xmlns:a16="http://schemas.microsoft.com/office/drawing/2014/main" id="{C7959AD9-FC6A-63E5-58CA-CB0A81F8D0D3}"/>
              </a:ext>
            </a:extLst>
          </p:cNvPr>
          <p:cNvPicPr>
            <a:picLocks noChangeAspect="1"/>
          </p:cNvPicPr>
          <p:nvPr/>
        </p:nvPicPr>
        <p:blipFill>
          <a:blip r:embed="rId3"/>
          <a:srcRect l="8282" r="32384" b="-1"/>
          <a:stretch/>
        </p:blipFill>
        <p:spPr>
          <a:xfrm>
            <a:off x="6096000" y="4"/>
            <a:ext cx="6096000" cy="6857991"/>
          </a:xfrm>
          <a:prstGeom prst="rect">
            <a:avLst/>
          </a:prstGeom>
          <a:noFill/>
        </p:spPr>
      </p:pic>
      <p:sp>
        <p:nvSpPr>
          <p:cNvPr id="4" name="Slide Number Placeholder 3">
            <a:extLst>
              <a:ext uri="{FF2B5EF4-FFF2-40B4-BE49-F238E27FC236}">
                <a16:creationId xmlns:a16="http://schemas.microsoft.com/office/drawing/2014/main" id="{95FEA1EC-2016-0354-FAA6-CA60C30D751D}"/>
              </a:ext>
              <a:ext uri="{C183D7F6-B498-43B3-948B-1728B52AA6E4}">
                <adec:decorative xmlns:adec="http://schemas.microsoft.com/office/drawing/2017/decorative" val="1"/>
              </a:ext>
            </a:extLst>
          </p:cNvPr>
          <p:cNvSpPr>
            <a:spLocks noGrp="1"/>
          </p:cNvSpPr>
          <p:nvPr>
            <p:ph type="sldNum" sz="quarter" idx="17"/>
          </p:nvPr>
        </p:nvSpPr>
        <p:spPr>
          <a:xfrm>
            <a:off x="11205327" y="6407378"/>
            <a:ext cx="643773" cy="107722"/>
          </a:xfrm>
        </p:spPr>
        <p:txBody>
          <a:bodyPr wrap="square" anchor="b">
            <a:normAutofit/>
          </a:bodyPr>
          <a:lstStyle/>
          <a:p>
            <a:pPr>
              <a:spcAft>
                <a:spcPts val="600"/>
              </a:spcAft>
            </a:pPr>
            <a:fld id="{91D568E7-61F5-D04E-995D-81EF41C01A2A}" type="slidenum">
              <a:rPr lang="en-US" smtClean="0"/>
              <a:pPr>
                <a:spcAft>
                  <a:spcPts val="600"/>
                </a:spcAft>
              </a:pPr>
              <a:t>2</a:t>
            </a:fld>
            <a:endParaRPr lang="en-US"/>
          </a:p>
        </p:txBody>
      </p:sp>
    </p:spTree>
    <p:extLst>
      <p:ext uri="{BB962C8B-B14F-4D97-AF65-F5344CB8AC3E}">
        <p14:creationId xmlns:p14="http://schemas.microsoft.com/office/powerpoint/2010/main" val="15283102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27C65E7-2AC3-819D-F5FE-E57BBAC6BD7B}"/>
              </a:ext>
            </a:extLst>
          </p:cNvPr>
          <p:cNvSpPr>
            <a:spLocks noGrp="1"/>
          </p:cNvSpPr>
          <p:nvPr>
            <p:ph type="sldNum" sz="quarter" idx="11"/>
          </p:nvPr>
        </p:nvSpPr>
        <p:spPr/>
        <p:txBody>
          <a:bodyPr wrap="square" anchor="b">
            <a:normAutofit/>
          </a:bodyPr>
          <a:lstStyle/>
          <a:p>
            <a:pPr>
              <a:spcAft>
                <a:spcPts val="600"/>
              </a:spcAft>
            </a:pPr>
            <a:fld id="{91D568E7-61F5-D04E-995D-81EF41C01A2A}" type="slidenum">
              <a:rPr lang="en-US" smtClean="0"/>
              <a:pPr>
                <a:spcAft>
                  <a:spcPts val="600"/>
                </a:spcAft>
              </a:pPr>
              <a:t>20</a:t>
            </a:fld>
            <a:endParaRPr lang="en-US"/>
          </a:p>
        </p:txBody>
      </p:sp>
      <p:sp>
        <p:nvSpPr>
          <p:cNvPr id="2" name="Title 1">
            <a:extLst>
              <a:ext uri="{FF2B5EF4-FFF2-40B4-BE49-F238E27FC236}">
                <a16:creationId xmlns:a16="http://schemas.microsoft.com/office/drawing/2014/main" id="{EF6FE9B1-7BFA-B1C3-FB02-D4332F3BA67F}"/>
              </a:ext>
            </a:extLst>
          </p:cNvPr>
          <p:cNvSpPr>
            <a:spLocks noGrp="1"/>
          </p:cNvSpPr>
          <p:nvPr>
            <p:ph type="title" idx="4294967295"/>
          </p:nvPr>
        </p:nvSpPr>
        <p:spPr>
          <a:xfrm>
            <a:off x="402770" y="677862"/>
            <a:ext cx="11103429" cy="650875"/>
          </a:xfrm>
        </p:spPr>
        <p:txBody>
          <a:bodyPr anchor="t">
            <a:normAutofit/>
          </a:bodyPr>
          <a:lstStyle/>
          <a:p>
            <a:r>
              <a:rPr lang="en-US" dirty="0"/>
              <a:t>Evaluation Approach</a:t>
            </a:r>
          </a:p>
        </p:txBody>
      </p:sp>
      <p:graphicFrame>
        <p:nvGraphicFramePr>
          <p:cNvPr id="6" name="Content Placeholder 2">
            <a:extLst>
              <a:ext uri="{FF2B5EF4-FFF2-40B4-BE49-F238E27FC236}">
                <a16:creationId xmlns:a16="http://schemas.microsoft.com/office/drawing/2014/main" id="{A3634CB2-6E3E-9161-380C-DD4580F4538E}"/>
              </a:ext>
            </a:extLst>
          </p:cNvPr>
          <p:cNvGraphicFramePr>
            <a:graphicFrameLocks noGrp="1"/>
          </p:cNvGraphicFramePr>
          <p:nvPr>
            <p:ph sz="quarter" idx="4294967295"/>
            <p:extLst>
              <p:ext uri="{D42A27DB-BD31-4B8C-83A1-F6EECF244321}">
                <p14:modId xmlns:p14="http://schemas.microsoft.com/office/powerpoint/2010/main" val="2683023726"/>
              </p:ext>
            </p:extLst>
          </p:nvPr>
        </p:nvGraphicFramePr>
        <p:xfrm>
          <a:off x="685800" y="1839913"/>
          <a:ext cx="11506200" cy="43402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45080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F5F248-13FE-D0BD-681C-48D82D48CB0E}"/>
            </a:ext>
          </a:extLst>
        </p:cNvPr>
        <p:cNvGrpSpPr/>
        <p:nvPr/>
      </p:nvGrpSpPr>
      <p:grpSpPr>
        <a:xfrm>
          <a:off x="0" y="0"/>
          <a:ext cx="0" cy="0"/>
          <a:chOff x="0" y="0"/>
          <a:chExt cx="0" cy="0"/>
        </a:xfrm>
      </p:grpSpPr>
      <p:sp>
        <p:nvSpPr>
          <p:cNvPr id="21" name="Title 1">
            <a:extLst>
              <a:ext uri="{FF2B5EF4-FFF2-40B4-BE49-F238E27FC236}">
                <a16:creationId xmlns:a16="http://schemas.microsoft.com/office/drawing/2014/main" id="{245023C0-F4CC-A2E0-2F85-229301A47BDF}"/>
              </a:ext>
            </a:extLst>
          </p:cNvPr>
          <p:cNvSpPr>
            <a:spLocks noGrp="1"/>
          </p:cNvSpPr>
          <p:nvPr>
            <p:ph type="title"/>
          </p:nvPr>
        </p:nvSpPr>
        <p:spPr>
          <a:xfrm>
            <a:off x="826625" y="4867539"/>
            <a:ext cx="7436841" cy="1025525"/>
          </a:xfrm>
        </p:spPr>
        <p:txBody>
          <a:bodyPr/>
          <a:lstStyle/>
          <a:p>
            <a:r>
              <a:rPr lang="en-US" sz="3600" dirty="0"/>
              <a:t>Case Study Evaluation</a:t>
            </a:r>
            <a:br>
              <a:rPr lang="en-US" sz="3600" dirty="0"/>
            </a:br>
            <a:r>
              <a:rPr lang="en-US" sz="2400" dirty="0"/>
              <a:t>TRM Model Design Results</a:t>
            </a:r>
            <a:endParaRPr lang="en-US" sz="3600" dirty="0"/>
          </a:p>
        </p:txBody>
      </p:sp>
      <p:pic>
        <p:nvPicPr>
          <p:cNvPr id="6" name="Picture Placeholder 5" descr="A group of cars on a road with blue circles&#10;&#10;AI-generated content may be incorrect.">
            <a:extLst>
              <a:ext uri="{FF2B5EF4-FFF2-40B4-BE49-F238E27FC236}">
                <a16:creationId xmlns:a16="http://schemas.microsoft.com/office/drawing/2014/main" id="{5B661060-DDB0-7402-F3B5-4A5EC27069FC}"/>
              </a:ext>
            </a:extLst>
          </p:cNvPr>
          <p:cNvPicPr>
            <a:picLocks noGrp="1" noChangeAspect="1"/>
          </p:cNvPicPr>
          <p:nvPr>
            <p:ph type="pic" sz="quarter" idx="12"/>
          </p:nvPr>
        </p:nvPicPr>
        <p:blipFill>
          <a:blip r:embed="rId3"/>
          <a:srcRect l="30947" r="30947"/>
          <a:stretch>
            <a:fillRect/>
          </a:stretch>
        </p:blipFill>
        <p:spPr/>
      </p:pic>
      <p:sp>
        <p:nvSpPr>
          <p:cNvPr id="2" name="TextBox 1">
            <a:extLst>
              <a:ext uri="{FF2B5EF4-FFF2-40B4-BE49-F238E27FC236}">
                <a16:creationId xmlns:a16="http://schemas.microsoft.com/office/drawing/2014/main" id="{3AF079DA-E95E-CB6F-1684-40CF0FC42535}"/>
              </a:ext>
            </a:extLst>
          </p:cNvPr>
          <p:cNvSpPr txBox="1"/>
          <p:nvPr/>
        </p:nvSpPr>
        <p:spPr>
          <a:xfrm>
            <a:off x="826626" y="4425244"/>
            <a:ext cx="3557587" cy="369332"/>
          </a:xfrm>
          <a:prstGeom prst="rect">
            <a:avLst/>
          </a:prstGeom>
          <a:noFill/>
        </p:spPr>
        <p:txBody>
          <a:bodyPr wrap="square" rtlCol="0">
            <a:spAutoFit/>
          </a:bodyPr>
          <a:lstStyle/>
          <a:p>
            <a:r>
              <a:rPr lang="en-US" dirty="0"/>
              <a:t>System Level Metrics</a:t>
            </a:r>
          </a:p>
        </p:txBody>
      </p:sp>
      <p:sp>
        <p:nvSpPr>
          <p:cNvPr id="3" name="TextBox 2">
            <a:extLst>
              <a:ext uri="{FF2B5EF4-FFF2-40B4-BE49-F238E27FC236}">
                <a16:creationId xmlns:a16="http://schemas.microsoft.com/office/drawing/2014/main" id="{920C05D7-08A1-F29A-B15E-87804BC33731}"/>
              </a:ext>
            </a:extLst>
          </p:cNvPr>
          <p:cNvSpPr txBox="1"/>
          <p:nvPr/>
        </p:nvSpPr>
        <p:spPr>
          <a:xfrm>
            <a:off x="826625" y="6333707"/>
            <a:ext cx="3557587" cy="307777"/>
          </a:xfrm>
          <a:prstGeom prst="rect">
            <a:avLst/>
          </a:prstGeom>
          <a:noFill/>
        </p:spPr>
        <p:txBody>
          <a:bodyPr wrap="square" rtlCol="0">
            <a:spAutoFit/>
          </a:bodyPr>
          <a:lstStyle/>
          <a:p>
            <a:r>
              <a:rPr lang="en-US" sz="1400" dirty="0"/>
              <a:t>Assumption: Level 5 automation</a:t>
            </a:r>
          </a:p>
        </p:txBody>
      </p:sp>
    </p:spTree>
    <p:extLst>
      <p:ext uri="{BB962C8B-B14F-4D97-AF65-F5344CB8AC3E}">
        <p14:creationId xmlns:p14="http://schemas.microsoft.com/office/powerpoint/2010/main" val="19192066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B80DE00-ADD3-3264-D76A-0FA361D62FB1}"/>
              </a:ext>
            </a:extLst>
          </p:cNvPr>
          <p:cNvSpPr>
            <a:spLocks noGrp="1"/>
          </p:cNvSpPr>
          <p:nvPr>
            <p:ph type="sldNum" sz="quarter" idx="11"/>
          </p:nvPr>
        </p:nvSpPr>
        <p:spPr/>
        <p:txBody>
          <a:bodyPr/>
          <a:lstStyle/>
          <a:p>
            <a:fld id="{91D568E7-61F5-D04E-995D-81EF41C01A2A}" type="slidenum">
              <a:rPr lang="en-US" smtClean="0"/>
              <a:pPr/>
              <a:t>22</a:t>
            </a:fld>
            <a:endParaRPr lang="en-US" dirty="0"/>
          </a:p>
        </p:txBody>
      </p:sp>
      <p:sp>
        <p:nvSpPr>
          <p:cNvPr id="3" name="Content Placeholder 2">
            <a:extLst>
              <a:ext uri="{FF2B5EF4-FFF2-40B4-BE49-F238E27FC236}">
                <a16:creationId xmlns:a16="http://schemas.microsoft.com/office/drawing/2014/main" id="{DC955A51-D53A-576D-5F62-0374696EA687}"/>
              </a:ext>
            </a:extLst>
          </p:cNvPr>
          <p:cNvSpPr>
            <a:spLocks noGrp="1"/>
          </p:cNvSpPr>
          <p:nvPr>
            <p:ph sz="quarter" idx="4294967295"/>
          </p:nvPr>
        </p:nvSpPr>
        <p:spPr>
          <a:xfrm>
            <a:off x="1069975" y="3997325"/>
            <a:ext cx="10436225" cy="2409825"/>
          </a:xfrm>
        </p:spPr>
        <p:txBody>
          <a:bodyPr/>
          <a:lstStyle/>
          <a:p>
            <a:pPr marL="285750" indent="-285750">
              <a:buFont typeface="Wingdings" panose="05000000000000000000" pitchFamily="2" charset="2"/>
              <a:buChar char="§"/>
            </a:pPr>
            <a:r>
              <a:rPr lang="en-US" sz="1600" b="0" dirty="0">
                <a:solidFill>
                  <a:schemeClr val="tx1"/>
                </a:solidFill>
              </a:rPr>
              <a:t>CAVs lead to a longer average trip length (mi) for all trip purposes. </a:t>
            </a:r>
          </a:p>
          <a:p>
            <a:pPr marL="285750" indent="-285750">
              <a:buFont typeface="Wingdings" panose="05000000000000000000" pitchFamily="2" charset="2"/>
              <a:buChar char="§"/>
            </a:pPr>
            <a:r>
              <a:rPr lang="en-US" sz="1600" b="0" dirty="0">
                <a:solidFill>
                  <a:schemeClr val="tx1"/>
                </a:solidFill>
              </a:rPr>
              <a:t>The biggest impact is for interim stops on a work tour and long duration discretionary trips, reflecting the influence of the changes in the asserted coefficients.</a:t>
            </a:r>
          </a:p>
          <a:p>
            <a:pPr marL="285750" indent="-285750">
              <a:buFont typeface="Wingdings" panose="05000000000000000000" pitchFamily="2" charset="2"/>
              <a:buChar char="§"/>
            </a:pPr>
            <a:r>
              <a:rPr lang="en-US" sz="1600" b="0" dirty="0">
                <a:solidFill>
                  <a:schemeClr val="tx1"/>
                </a:solidFill>
              </a:rPr>
              <a:t>K-12 trips are least impacted by CAVs.</a:t>
            </a:r>
            <a:endParaRPr lang="en-US" b="0" dirty="0">
              <a:solidFill>
                <a:schemeClr val="tx1"/>
              </a:solidFill>
            </a:endParaRPr>
          </a:p>
        </p:txBody>
      </p:sp>
      <p:grpSp>
        <p:nvGrpSpPr>
          <p:cNvPr id="6" name="Group 5">
            <a:extLst>
              <a:ext uri="{FF2B5EF4-FFF2-40B4-BE49-F238E27FC236}">
                <a16:creationId xmlns:a16="http://schemas.microsoft.com/office/drawing/2014/main" id="{A21D635D-03F6-25C6-700A-8D6427D8D9D4}"/>
              </a:ext>
            </a:extLst>
          </p:cNvPr>
          <p:cNvGrpSpPr/>
          <p:nvPr/>
        </p:nvGrpSpPr>
        <p:grpSpPr>
          <a:xfrm>
            <a:off x="1140036" y="876902"/>
            <a:ext cx="4584589" cy="2755631"/>
            <a:chOff x="1413432" y="876902"/>
            <a:chExt cx="4584589" cy="2755631"/>
          </a:xfrm>
        </p:grpSpPr>
        <p:pic>
          <p:nvPicPr>
            <p:cNvPr id="7" name="Picture 6">
              <a:extLst>
                <a:ext uri="{FF2B5EF4-FFF2-40B4-BE49-F238E27FC236}">
                  <a16:creationId xmlns:a16="http://schemas.microsoft.com/office/drawing/2014/main" id="{A948E03A-E6FA-29F4-1247-0F99BCE2271F}"/>
                </a:ext>
              </a:extLst>
            </p:cNvPr>
            <p:cNvPicPr>
              <a:picLocks noChangeAspect="1"/>
            </p:cNvPicPr>
            <p:nvPr/>
          </p:nvPicPr>
          <p:blipFill>
            <a:blip r:embed="rId2"/>
            <a:stretch>
              <a:fillRect/>
            </a:stretch>
          </p:blipFill>
          <p:spPr>
            <a:xfrm>
              <a:off x="1413432" y="876902"/>
              <a:ext cx="4584589" cy="2755631"/>
            </a:xfrm>
            <a:prstGeom prst="rect">
              <a:avLst/>
            </a:prstGeom>
          </p:spPr>
        </p:pic>
        <p:sp>
          <p:nvSpPr>
            <p:cNvPr id="8" name="Down Arrow 5">
              <a:extLst>
                <a:ext uri="{FF2B5EF4-FFF2-40B4-BE49-F238E27FC236}">
                  <a16:creationId xmlns:a16="http://schemas.microsoft.com/office/drawing/2014/main" id="{4CE62B84-8BF5-DE31-7A0A-61FE74DCE05B}"/>
                </a:ext>
              </a:extLst>
            </p:cNvPr>
            <p:cNvSpPr/>
            <p:nvPr/>
          </p:nvSpPr>
          <p:spPr>
            <a:xfrm rot="1747316" flipH="1">
              <a:off x="2594027" y="1401264"/>
              <a:ext cx="196424" cy="306392"/>
            </a:xfrm>
            <a:prstGeom prst="down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9" name="Down Arrow 6">
              <a:extLst>
                <a:ext uri="{FF2B5EF4-FFF2-40B4-BE49-F238E27FC236}">
                  <a16:creationId xmlns:a16="http://schemas.microsoft.com/office/drawing/2014/main" id="{CF787CE8-61BD-DD3A-B0DC-65A3AA819C05}"/>
                </a:ext>
              </a:extLst>
            </p:cNvPr>
            <p:cNvSpPr/>
            <p:nvPr/>
          </p:nvSpPr>
          <p:spPr>
            <a:xfrm rot="1747316" flipH="1">
              <a:off x="4662778" y="1295389"/>
              <a:ext cx="196424" cy="306392"/>
            </a:xfrm>
            <a:prstGeom prst="down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0" name="Down Arrow 7">
              <a:extLst>
                <a:ext uri="{FF2B5EF4-FFF2-40B4-BE49-F238E27FC236}">
                  <a16:creationId xmlns:a16="http://schemas.microsoft.com/office/drawing/2014/main" id="{237CD834-195C-E571-53B9-23C052575B18}"/>
                </a:ext>
              </a:extLst>
            </p:cNvPr>
            <p:cNvSpPr/>
            <p:nvPr/>
          </p:nvSpPr>
          <p:spPr>
            <a:xfrm rot="1747316" flipH="1">
              <a:off x="3032479" y="1919894"/>
              <a:ext cx="196424" cy="306392"/>
            </a:xfrm>
            <a:prstGeom prst="downArrow">
              <a:avLst/>
            </a:prstGeom>
            <a:solidFill>
              <a:srgbClr val="496C1A"/>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 name="Down Arrow 8">
              <a:extLst>
                <a:ext uri="{FF2B5EF4-FFF2-40B4-BE49-F238E27FC236}">
                  <a16:creationId xmlns:a16="http://schemas.microsoft.com/office/drawing/2014/main" id="{26934C4D-05AD-4693-8C71-2E1922D0E9DD}"/>
                </a:ext>
              </a:extLst>
            </p:cNvPr>
            <p:cNvSpPr/>
            <p:nvPr/>
          </p:nvSpPr>
          <p:spPr>
            <a:xfrm rot="1747316" flipH="1">
              <a:off x="3510258" y="1919894"/>
              <a:ext cx="196424" cy="306392"/>
            </a:xfrm>
            <a:prstGeom prst="downArrow">
              <a:avLst/>
            </a:prstGeom>
            <a:solidFill>
              <a:srgbClr val="496C1A"/>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546019AA-E5D4-B978-0774-A8F34AB4CA6A}"/>
              </a:ext>
            </a:extLst>
          </p:cNvPr>
          <p:cNvSpPr txBox="1"/>
          <p:nvPr/>
        </p:nvSpPr>
        <p:spPr>
          <a:xfrm>
            <a:off x="7338995" y="1088205"/>
            <a:ext cx="2704699" cy="1969770"/>
          </a:xfrm>
          <a:prstGeom prst="rect">
            <a:avLst/>
          </a:prstGeom>
          <a:ln w="3175">
            <a:solidFill>
              <a:schemeClr val="bg1">
                <a:lumMod val="75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b="1" dirty="0"/>
              <a:t>Trip Purposes</a:t>
            </a:r>
          </a:p>
          <a:p>
            <a:endParaRPr lang="en-US" sz="1200" dirty="0"/>
          </a:p>
          <a:p>
            <a:r>
              <a:rPr lang="en-US" sz="1200" dirty="0"/>
              <a:t>P1: Work tour</a:t>
            </a:r>
          </a:p>
          <a:p>
            <a:r>
              <a:rPr lang="en-US" sz="1200" dirty="0"/>
              <a:t>P2: Work tour – interim stop</a:t>
            </a:r>
          </a:p>
          <a:p>
            <a:r>
              <a:rPr lang="en-US" sz="1200" dirty="0"/>
              <a:t>P3: Work tour – drop kids at K12</a:t>
            </a:r>
          </a:p>
          <a:p>
            <a:r>
              <a:rPr lang="en-US" sz="1200" dirty="0"/>
              <a:t>P4: K12 trips</a:t>
            </a:r>
          </a:p>
          <a:p>
            <a:r>
              <a:rPr lang="en-US" sz="1200" dirty="0"/>
              <a:t>P5: Shop, dine, other trips</a:t>
            </a:r>
          </a:p>
          <a:p>
            <a:r>
              <a:rPr lang="en-US" sz="1200" dirty="0"/>
              <a:t>P6: Long duration discretionary trips</a:t>
            </a:r>
          </a:p>
          <a:p>
            <a:r>
              <a:rPr lang="en-US" sz="1200" dirty="0"/>
              <a:t>P7: Short duration discretionary trips</a:t>
            </a:r>
          </a:p>
          <a:p>
            <a:r>
              <a:rPr lang="en-US" sz="1200" dirty="0"/>
              <a:t>P8: Medical trips</a:t>
            </a:r>
          </a:p>
        </p:txBody>
      </p:sp>
    </p:spTree>
    <p:extLst>
      <p:ext uri="{BB962C8B-B14F-4D97-AF65-F5344CB8AC3E}">
        <p14:creationId xmlns:p14="http://schemas.microsoft.com/office/powerpoint/2010/main" val="39146553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789E5E5-34ED-D423-1113-149CE892E467}"/>
              </a:ext>
            </a:extLst>
          </p:cNvPr>
          <p:cNvSpPr>
            <a:spLocks noGrp="1"/>
          </p:cNvSpPr>
          <p:nvPr>
            <p:ph type="sldNum" sz="quarter" idx="11"/>
          </p:nvPr>
        </p:nvSpPr>
        <p:spPr/>
        <p:txBody>
          <a:bodyPr/>
          <a:lstStyle/>
          <a:p>
            <a:fld id="{91D568E7-61F5-D04E-995D-81EF41C01A2A}" type="slidenum">
              <a:rPr lang="en-US" smtClean="0"/>
              <a:pPr/>
              <a:t>23</a:t>
            </a:fld>
            <a:endParaRPr lang="en-US" dirty="0"/>
          </a:p>
        </p:txBody>
      </p:sp>
      <p:sp>
        <p:nvSpPr>
          <p:cNvPr id="5" name="Content Placeholder 4">
            <a:extLst>
              <a:ext uri="{FF2B5EF4-FFF2-40B4-BE49-F238E27FC236}">
                <a16:creationId xmlns:a16="http://schemas.microsoft.com/office/drawing/2014/main" id="{4D3F85D1-5525-0ECB-2250-662AD82B2E84}"/>
              </a:ext>
            </a:extLst>
          </p:cNvPr>
          <p:cNvSpPr>
            <a:spLocks noGrp="1"/>
          </p:cNvSpPr>
          <p:nvPr>
            <p:ph sz="quarter" idx="4294967295"/>
          </p:nvPr>
        </p:nvSpPr>
        <p:spPr>
          <a:xfrm>
            <a:off x="1279960" y="4621213"/>
            <a:ext cx="10226239" cy="1547812"/>
          </a:xfrm>
        </p:spPr>
        <p:txBody>
          <a:bodyPr/>
          <a:lstStyle/>
          <a:p>
            <a:pPr marL="285750" indent="-285750">
              <a:buFont typeface="Wingdings" panose="05000000000000000000" pitchFamily="2" charset="2"/>
              <a:buChar char="§"/>
            </a:pPr>
            <a:r>
              <a:rPr lang="en-US" sz="1600" b="0" dirty="0">
                <a:solidFill>
                  <a:schemeClr val="tx1"/>
                </a:solidFill>
              </a:rPr>
              <a:t>CAVs increase VMT with greater increases for the high scenario. </a:t>
            </a:r>
          </a:p>
          <a:p>
            <a:pPr marL="285750" indent="-285750">
              <a:buFont typeface="Wingdings" panose="05000000000000000000" pitchFamily="2" charset="2"/>
              <a:buChar char="§"/>
            </a:pPr>
            <a:r>
              <a:rPr lang="en-US" sz="1600" b="0" dirty="0">
                <a:solidFill>
                  <a:schemeClr val="tx1"/>
                </a:solidFill>
              </a:rPr>
              <a:t>Overall VMT increases, but congested VMT decreases.</a:t>
            </a:r>
          </a:p>
          <a:p>
            <a:pPr marL="285750" indent="-285750">
              <a:buFont typeface="Wingdings" panose="05000000000000000000" pitchFamily="2" charset="2"/>
              <a:buChar char="§"/>
            </a:pPr>
            <a:r>
              <a:rPr lang="en-US" sz="1600" b="0" dirty="0">
                <a:solidFill>
                  <a:schemeClr val="tx1"/>
                </a:solidFill>
              </a:rPr>
              <a:t>This is a direct reflection of the capacity benefits resulting from CAVs.</a:t>
            </a:r>
          </a:p>
          <a:p>
            <a:endParaRPr lang="en-US" b="0" dirty="0">
              <a:solidFill>
                <a:schemeClr val="tx1"/>
              </a:solidFill>
            </a:endParaRPr>
          </a:p>
        </p:txBody>
      </p:sp>
      <p:pic>
        <p:nvPicPr>
          <p:cNvPr id="6" name="Picture 5">
            <a:extLst>
              <a:ext uri="{FF2B5EF4-FFF2-40B4-BE49-F238E27FC236}">
                <a16:creationId xmlns:a16="http://schemas.microsoft.com/office/drawing/2014/main" id="{F879580F-7B49-21C1-41C1-AFED5C00CC80}"/>
              </a:ext>
            </a:extLst>
          </p:cNvPr>
          <p:cNvPicPr>
            <a:picLocks noChangeAspect="1"/>
          </p:cNvPicPr>
          <p:nvPr/>
        </p:nvPicPr>
        <p:blipFill>
          <a:blip r:embed="rId2"/>
          <a:stretch>
            <a:fillRect/>
          </a:stretch>
        </p:blipFill>
        <p:spPr>
          <a:xfrm>
            <a:off x="1279961" y="360837"/>
            <a:ext cx="5998663" cy="3605580"/>
          </a:xfrm>
          <a:prstGeom prst="rect">
            <a:avLst/>
          </a:prstGeom>
        </p:spPr>
      </p:pic>
    </p:spTree>
    <p:extLst>
      <p:ext uri="{BB962C8B-B14F-4D97-AF65-F5344CB8AC3E}">
        <p14:creationId xmlns:p14="http://schemas.microsoft.com/office/powerpoint/2010/main" val="26793756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9D95E39-5306-BF6C-A3C3-50E352D78CA0}"/>
              </a:ext>
            </a:extLst>
          </p:cNvPr>
          <p:cNvSpPr>
            <a:spLocks noGrp="1"/>
          </p:cNvSpPr>
          <p:nvPr>
            <p:ph type="sldNum" sz="quarter" idx="11"/>
          </p:nvPr>
        </p:nvSpPr>
        <p:spPr/>
        <p:txBody>
          <a:bodyPr/>
          <a:lstStyle/>
          <a:p>
            <a:fld id="{91D568E7-61F5-D04E-995D-81EF41C01A2A}" type="slidenum">
              <a:rPr lang="en-US" smtClean="0"/>
              <a:pPr/>
              <a:t>24</a:t>
            </a:fld>
            <a:endParaRPr lang="en-US" dirty="0"/>
          </a:p>
        </p:txBody>
      </p:sp>
      <p:sp>
        <p:nvSpPr>
          <p:cNvPr id="4" name="Text Placeholder 1">
            <a:extLst>
              <a:ext uri="{FF2B5EF4-FFF2-40B4-BE49-F238E27FC236}">
                <a16:creationId xmlns:a16="http://schemas.microsoft.com/office/drawing/2014/main" id="{8706F58E-6E30-04F5-8693-C621B4423641}"/>
              </a:ext>
            </a:extLst>
          </p:cNvPr>
          <p:cNvSpPr txBox="1">
            <a:spLocks/>
          </p:cNvSpPr>
          <p:nvPr/>
        </p:nvSpPr>
        <p:spPr>
          <a:xfrm>
            <a:off x="1182425" y="4392613"/>
            <a:ext cx="7291015" cy="1733550"/>
          </a:xfrm>
          <a:prstGeom prst="rect">
            <a:avLst/>
          </a:prstGeom>
        </p:spPr>
        <p:txBody>
          <a:bodyPr vert="horz" wrap="square" lIns="0" tIns="0" rIns="0" bIns="0" rtlCol="0">
            <a:normAutofit/>
          </a:bodyPr>
          <a:lstStyle>
            <a:lvl1pPr marL="0" indent="0" algn="l" defTabSz="914355" rtl="0" eaLnBrk="1" latinLnBrk="0" hangingPunct="1">
              <a:lnSpc>
                <a:spcPct val="108000"/>
              </a:lnSpc>
              <a:spcBef>
                <a:spcPts val="500"/>
              </a:spcBef>
              <a:spcAft>
                <a:spcPts val="500"/>
              </a:spcAft>
              <a:buFont typeface="Arial" panose="020B0604020202020204" pitchFamily="34" charset="0"/>
              <a:buNone/>
              <a:defRPr sz="1600" b="1" kern="1200">
                <a:solidFill>
                  <a:schemeClr val="accent1"/>
                </a:solidFill>
                <a:latin typeface="+mn-lt"/>
                <a:ea typeface="+mn-ea"/>
                <a:cs typeface="+mn-cs"/>
              </a:defRPr>
            </a:lvl1pPr>
            <a:lvl2pPr marL="226800" indent="-226800" algn="l" defTabSz="914355" rtl="0" eaLnBrk="1" latinLnBrk="0" hangingPunct="1">
              <a:lnSpc>
                <a:spcPct val="112000"/>
              </a:lnSpc>
              <a:spcBef>
                <a:spcPts val="0"/>
              </a:spcBef>
              <a:spcAft>
                <a:spcPts val="700"/>
              </a:spcAft>
              <a:buSzPct val="95000"/>
              <a:buFont typeface="Wingdings" panose="05000000000000000000" pitchFamily="2" charset="2"/>
              <a:buChar char=""/>
              <a:defRPr sz="1200" kern="1200">
                <a:solidFill>
                  <a:schemeClr val="tx1"/>
                </a:solidFill>
                <a:latin typeface="+mn-lt"/>
                <a:ea typeface="+mn-ea"/>
                <a:cs typeface="+mn-cs"/>
              </a:defRPr>
            </a:lvl2pPr>
            <a:lvl3pPr marL="453600" indent="-226800" algn="l" defTabSz="914355" rtl="0" eaLnBrk="1" latinLnBrk="0" hangingPunct="1">
              <a:lnSpc>
                <a:spcPct val="112000"/>
              </a:lnSpc>
              <a:spcBef>
                <a:spcPts val="0"/>
              </a:spcBef>
              <a:spcAft>
                <a:spcPts val="700"/>
              </a:spcAft>
              <a:buSzPct val="95000"/>
              <a:buFont typeface="Wingdings" panose="05000000000000000000" pitchFamily="2" charset="2"/>
              <a:buChar char=""/>
              <a:tabLst/>
              <a:defRPr sz="1200" kern="1200">
                <a:solidFill>
                  <a:schemeClr val="tx1"/>
                </a:solidFill>
                <a:latin typeface="+mn-lt"/>
                <a:ea typeface="+mn-ea"/>
                <a:cs typeface="+mn-cs"/>
              </a:defRPr>
            </a:lvl3pPr>
            <a:lvl4pPr marL="680400" indent="-226800" algn="l" defTabSz="914355" rtl="0" eaLnBrk="1" latinLnBrk="0" hangingPunct="1">
              <a:lnSpc>
                <a:spcPct val="112000"/>
              </a:lnSpc>
              <a:spcBef>
                <a:spcPts val="0"/>
              </a:spcBef>
              <a:spcAft>
                <a:spcPts val="700"/>
              </a:spcAft>
              <a:buSzPct val="95000"/>
              <a:buFont typeface="Wingdings" panose="05000000000000000000" pitchFamily="2" charset="2"/>
              <a:buChar char=""/>
              <a:tabLst/>
              <a:defRPr sz="1200" kern="1200">
                <a:solidFill>
                  <a:schemeClr val="tx1"/>
                </a:solidFill>
                <a:latin typeface="+mn-lt"/>
                <a:ea typeface="+mn-ea"/>
                <a:cs typeface="+mn-cs"/>
              </a:defRPr>
            </a:lvl4pPr>
            <a:lvl5pPr marL="907200" indent="-226800" algn="l" defTabSz="914355" rtl="0" eaLnBrk="1" latinLnBrk="0" hangingPunct="1">
              <a:lnSpc>
                <a:spcPct val="112000"/>
              </a:lnSpc>
              <a:spcBef>
                <a:spcPts val="0"/>
              </a:spcBef>
              <a:spcAft>
                <a:spcPts val="700"/>
              </a:spcAft>
              <a:buSzPct val="95000"/>
              <a:buFont typeface="Wingdings" panose="05000000000000000000" pitchFamily="2" charset="2"/>
              <a:buChar char=""/>
              <a:tabLst/>
              <a:defRPr sz="1200" kern="1200">
                <a:solidFill>
                  <a:schemeClr val="tx1"/>
                </a:solidFill>
                <a:latin typeface="+mn-lt"/>
                <a:ea typeface="+mn-ea"/>
                <a:cs typeface="+mn-cs"/>
              </a:defRPr>
            </a:lvl5pPr>
            <a:lvl6pPr marL="1134000" indent="-226800" algn="l" defTabSz="914355" rtl="0" eaLnBrk="1" latinLnBrk="0" hangingPunct="1">
              <a:lnSpc>
                <a:spcPct val="112000"/>
              </a:lnSpc>
              <a:spcBef>
                <a:spcPts val="0"/>
              </a:spcBef>
              <a:spcAft>
                <a:spcPts val="700"/>
              </a:spcAft>
              <a:buSzPct val="95000"/>
              <a:buFont typeface="Wingdings" panose="05000000000000000000" pitchFamily="2" charset="2"/>
              <a:buChar char=""/>
              <a:tabLst/>
              <a:defRPr sz="1200" kern="1200">
                <a:solidFill>
                  <a:schemeClr val="tx1"/>
                </a:solidFill>
                <a:latin typeface="+mn-lt"/>
                <a:ea typeface="+mn-ea"/>
                <a:cs typeface="+mn-cs"/>
              </a:defRPr>
            </a:lvl6pPr>
            <a:lvl7pPr marL="1360800" indent="-226800" algn="l" defTabSz="914355" rtl="0" eaLnBrk="1" latinLnBrk="0" hangingPunct="1">
              <a:lnSpc>
                <a:spcPct val="112000"/>
              </a:lnSpc>
              <a:spcBef>
                <a:spcPts val="0"/>
              </a:spcBef>
              <a:spcAft>
                <a:spcPts val="700"/>
              </a:spcAft>
              <a:buSzPct val="95000"/>
              <a:buFont typeface="Wingdings" panose="05000000000000000000" pitchFamily="2" charset="2"/>
              <a:buChar char=""/>
              <a:defRPr sz="1200" kern="1200">
                <a:solidFill>
                  <a:schemeClr val="tx1"/>
                </a:solidFill>
                <a:latin typeface="+mn-lt"/>
                <a:ea typeface="+mn-ea"/>
                <a:cs typeface="+mn-cs"/>
              </a:defRPr>
            </a:lvl7pPr>
            <a:lvl8pPr marL="1587600" indent="-226800" algn="l" defTabSz="914355" rtl="0" eaLnBrk="1" latinLnBrk="0" hangingPunct="1">
              <a:lnSpc>
                <a:spcPct val="112000"/>
              </a:lnSpc>
              <a:spcBef>
                <a:spcPts val="0"/>
              </a:spcBef>
              <a:spcAft>
                <a:spcPts val="700"/>
              </a:spcAft>
              <a:buSzPct val="95000"/>
              <a:buFont typeface="Wingdings" panose="05000000000000000000" pitchFamily="2" charset="2"/>
              <a:buChar char=""/>
              <a:defRPr sz="1200" kern="1200">
                <a:solidFill>
                  <a:schemeClr val="tx1"/>
                </a:solidFill>
                <a:latin typeface="+mn-lt"/>
                <a:ea typeface="+mn-ea"/>
                <a:cs typeface="+mn-cs"/>
              </a:defRPr>
            </a:lvl8pPr>
            <a:lvl9pPr marL="1814400" indent="-226800" algn="l" defTabSz="914355" rtl="0" eaLnBrk="1" latinLnBrk="0" hangingPunct="1">
              <a:lnSpc>
                <a:spcPct val="112000"/>
              </a:lnSpc>
              <a:spcBef>
                <a:spcPts val="0"/>
              </a:spcBef>
              <a:spcAft>
                <a:spcPts val="700"/>
              </a:spcAft>
              <a:buSzPct val="95000"/>
              <a:buFont typeface="Wingdings" panose="05000000000000000000" pitchFamily="2" charset="2"/>
              <a:buChar char=""/>
              <a:defRPr sz="1200" kern="1200">
                <a:solidFill>
                  <a:schemeClr val="tx1"/>
                </a:solidFill>
                <a:latin typeface="+mn-lt"/>
                <a:ea typeface="+mn-ea"/>
                <a:cs typeface="+mn-cs"/>
              </a:defRPr>
            </a:lvl9pPr>
          </a:lstStyle>
          <a:p>
            <a:pPr marL="285750" indent="-285750">
              <a:buFont typeface="Wingdings" panose="05000000000000000000" pitchFamily="2" charset="2"/>
              <a:buChar char="§"/>
            </a:pPr>
            <a:r>
              <a:rPr lang="en-US" sz="1800" b="0" dirty="0">
                <a:solidFill>
                  <a:schemeClr val="tx1"/>
                </a:solidFill>
              </a:rPr>
              <a:t>Delay decreases for all facility types, with the largest reductions in delay for freeways and multilane highways.</a:t>
            </a:r>
          </a:p>
          <a:p>
            <a:pPr marL="285750" indent="-285750">
              <a:buFont typeface="Wingdings" panose="05000000000000000000" pitchFamily="2" charset="2"/>
              <a:buChar char="§"/>
            </a:pPr>
            <a:r>
              <a:rPr lang="en-US" sz="1800" b="0" dirty="0">
                <a:solidFill>
                  <a:schemeClr val="tx1"/>
                </a:solidFill>
              </a:rPr>
              <a:t>This is a direct reflection of the capacity benefits resulting from CAVs.</a:t>
            </a:r>
          </a:p>
          <a:p>
            <a:pPr marL="311150" indent="-285750">
              <a:buFont typeface="Wingdings" panose="05000000000000000000" pitchFamily="2" charset="2"/>
              <a:buChar char="§"/>
            </a:pPr>
            <a:endParaRPr lang="en-US" sz="1800" b="0" dirty="0">
              <a:solidFill>
                <a:schemeClr val="tx1"/>
              </a:solidFill>
            </a:endParaRPr>
          </a:p>
        </p:txBody>
      </p:sp>
      <p:pic>
        <p:nvPicPr>
          <p:cNvPr id="5" name="Picture 4">
            <a:extLst>
              <a:ext uri="{FF2B5EF4-FFF2-40B4-BE49-F238E27FC236}">
                <a16:creationId xmlns:a16="http://schemas.microsoft.com/office/drawing/2014/main" id="{69BE0888-143B-EE37-0BA2-C74D63652BD2}"/>
              </a:ext>
            </a:extLst>
          </p:cNvPr>
          <p:cNvPicPr>
            <a:picLocks noChangeAspect="1"/>
          </p:cNvPicPr>
          <p:nvPr/>
        </p:nvPicPr>
        <p:blipFill>
          <a:blip r:embed="rId2"/>
          <a:stretch>
            <a:fillRect/>
          </a:stretch>
        </p:blipFill>
        <p:spPr>
          <a:xfrm>
            <a:off x="1182424" y="397412"/>
            <a:ext cx="6193735" cy="3722831"/>
          </a:xfrm>
          <a:prstGeom prst="rect">
            <a:avLst/>
          </a:prstGeom>
        </p:spPr>
      </p:pic>
    </p:spTree>
    <p:extLst>
      <p:ext uri="{BB962C8B-B14F-4D97-AF65-F5344CB8AC3E}">
        <p14:creationId xmlns:p14="http://schemas.microsoft.com/office/powerpoint/2010/main" val="29375812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27A6AA-6359-1D1A-7F71-B7C8D2F3F93E}"/>
            </a:ext>
          </a:extLst>
        </p:cNvPr>
        <p:cNvGrpSpPr/>
        <p:nvPr/>
      </p:nvGrpSpPr>
      <p:grpSpPr>
        <a:xfrm>
          <a:off x="0" y="0"/>
          <a:ext cx="0" cy="0"/>
          <a:chOff x="0" y="0"/>
          <a:chExt cx="0" cy="0"/>
        </a:xfrm>
      </p:grpSpPr>
      <p:sp>
        <p:nvSpPr>
          <p:cNvPr id="21" name="Title 1">
            <a:extLst>
              <a:ext uri="{FF2B5EF4-FFF2-40B4-BE49-F238E27FC236}">
                <a16:creationId xmlns:a16="http://schemas.microsoft.com/office/drawing/2014/main" id="{DE6810B9-05F9-2ED9-4700-74269EDEE5F1}"/>
              </a:ext>
            </a:extLst>
          </p:cNvPr>
          <p:cNvSpPr>
            <a:spLocks noGrp="1"/>
          </p:cNvSpPr>
          <p:nvPr>
            <p:ph type="title"/>
          </p:nvPr>
        </p:nvSpPr>
        <p:spPr>
          <a:xfrm>
            <a:off x="826625" y="4867539"/>
            <a:ext cx="7436841" cy="1025525"/>
          </a:xfrm>
        </p:spPr>
        <p:txBody>
          <a:bodyPr/>
          <a:lstStyle/>
          <a:p>
            <a:r>
              <a:rPr lang="en-US" sz="3600" dirty="0"/>
              <a:t>Case Study Evaluation</a:t>
            </a:r>
            <a:br>
              <a:rPr lang="en-US" sz="3600" dirty="0"/>
            </a:br>
            <a:r>
              <a:rPr lang="en-US" sz="2400" dirty="0"/>
              <a:t>TRM Model Design Results</a:t>
            </a:r>
            <a:endParaRPr lang="en-US" sz="3600" dirty="0"/>
          </a:p>
        </p:txBody>
      </p:sp>
      <p:pic>
        <p:nvPicPr>
          <p:cNvPr id="6" name="Picture Placeholder 5" descr="A group of cars on a road with blue circles&#10;&#10;AI-generated content may be incorrect.">
            <a:extLst>
              <a:ext uri="{FF2B5EF4-FFF2-40B4-BE49-F238E27FC236}">
                <a16:creationId xmlns:a16="http://schemas.microsoft.com/office/drawing/2014/main" id="{4C699396-4B47-0B0A-C7D7-CAF1DED1390D}"/>
              </a:ext>
            </a:extLst>
          </p:cNvPr>
          <p:cNvPicPr>
            <a:picLocks noGrp="1" noChangeAspect="1"/>
          </p:cNvPicPr>
          <p:nvPr>
            <p:ph type="pic" sz="quarter" idx="12"/>
          </p:nvPr>
        </p:nvPicPr>
        <p:blipFill>
          <a:blip r:embed="rId3"/>
          <a:srcRect l="30947" r="30947"/>
          <a:stretch>
            <a:fillRect/>
          </a:stretch>
        </p:blipFill>
        <p:spPr/>
      </p:pic>
      <p:sp>
        <p:nvSpPr>
          <p:cNvPr id="2" name="TextBox 1">
            <a:extLst>
              <a:ext uri="{FF2B5EF4-FFF2-40B4-BE49-F238E27FC236}">
                <a16:creationId xmlns:a16="http://schemas.microsoft.com/office/drawing/2014/main" id="{7B515039-7BFD-5445-A5D1-D7AAD04A99BC}"/>
              </a:ext>
            </a:extLst>
          </p:cNvPr>
          <p:cNvSpPr txBox="1"/>
          <p:nvPr/>
        </p:nvSpPr>
        <p:spPr>
          <a:xfrm>
            <a:off x="826626" y="4425244"/>
            <a:ext cx="5532610" cy="369332"/>
          </a:xfrm>
          <a:prstGeom prst="rect">
            <a:avLst/>
          </a:prstGeom>
          <a:noFill/>
        </p:spPr>
        <p:txBody>
          <a:bodyPr wrap="square" rtlCol="0">
            <a:spAutoFit/>
          </a:bodyPr>
          <a:lstStyle/>
          <a:p>
            <a:r>
              <a:rPr lang="en-US" dirty="0"/>
              <a:t>Project Level Metrics – Medium High CAV Scenario</a:t>
            </a:r>
          </a:p>
        </p:txBody>
      </p:sp>
      <p:sp>
        <p:nvSpPr>
          <p:cNvPr id="3" name="TextBox 2">
            <a:extLst>
              <a:ext uri="{FF2B5EF4-FFF2-40B4-BE49-F238E27FC236}">
                <a16:creationId xmlns:a16="http://schemas.microsoft.com/office/drawing/2014/main" id="{089A19B8-9EEC-DE78-608A-4E62B885B4FA}"/>
              </a:ext>
            </a:extLst>
          </p:cNvPr>
          <p:cNvSpPr txBox="1"/>
          <p:nvPr/>
        </p:nvSpPr>
        <p:spPr>
          <a:xfrm>
            <a:off x="826625" y="6333707"/>
            <a:ext cx="3557587" cy="307777"/>
          </a:xfrm>
          <a:prstGeom prst="rect">
            <a:avLst/>
          </a:prstGeom>
          <a:noFill/>
        </p:spPr>
        <p:txBody>
          <a:bodyPr wrap="square" rtlCol="0">
            <a:spAutoFit/>
          </a:bodyPr>
          <a:lstStyle/>
          <a:p>
            <a:r>
              <a:rPr lang="en-US" sz="1400" dirty="0"/>
              <a:t>Assumption: Level 5 automation</a:t>
            </a:r>
          </a:p>
        </p:txBody>
      </p:sp>
    </p:spTree>
    <p:extLst>
      <p:ext uri="{BB962C8B-B14F-4D97-AF65-F5344CB8AC3E}">
        <p14:creationId xmlns:p14="http://schemas.microsoft.com/office/powerpoint/2010/main" val="6045781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00000000-1234-1234-1234-123412341234}" type="slidenum">
              <a:rPr lang="en-US" smtClean="0"/>
              <a:pPr/>
              <a:t>26</a:t>
            </a:fld>
            <a:endParaRPr lang="en-US"/>
          </a:p>
        </p:txBody>
      </p:sp>
      <p:sp>
        <p:nvSpPr>
          <p:cNvPr id="2" name="Text Placeholder 1"/>
          <p:cNvSpPr>
            <a:spLocks noGrp="1"/>
          </p:cNvSpPr>
          <p:nvPr>
            <p:ph type="body" idx="4294967295"/>
          </p:nvPr>
        </p:nvSpPr>
        <p:spPr>
          <a:xfrm>
            <a:off x="876700" y="4591732"/>
            <a:ext cx="10772994" cy="1633538"/>
          </a:xfrm>
        </p:spPr>
        <p:txBody>
          <a:bodyPr>
            <a:normAutofit/>
          </a:bodyPr>
          <a:lstStyle/>
          <a:p>
            <a:pPr marL="285750" indent="-285750">
              <a:buFont typeface="Wingdings" panose="05000000000000000000" pitchFamily="2" charset="2"/>
              <a:buChar char="§"/>
            </a:pPr>
            <a:r>
              <a:rPr lang="en-US" sz="1800" b="0" dirty="0">
                <a:solidFill>
                  <a:schemeClr val="tx1"/>
                </a:solidFill>
              </a:rPr>
              <a:t>CAVs offer benefits in both the build and no build scenario.</a:t>
            </a:r>
          </a:p>
          <a:p>
            <a:pPr marL="285750" indent="-285750">
              <a:buFont typeface="Wingdings" panose="05000000000000000000" pitchFamily="2" charset="2"/>
              <a:buChar char="§"/>
            </a:pPr>
            <a:r>
              <a:rPr lang="en-US" sz="1800" b="0" dirty="0">
                <a:solidFill>
                  <a:schemeClr val="tx1"/>
                </a:solidFill>
              </a:rPr>
              <a:t>The benefits of CAVs are like those seen when we build the project. Depending on the target D/C ratio, this could suggest delaying the project, but the presence of CAVs do not overcome the need for the project at MH adoption levels.</a:t>
            </a:r>
          </a:p>
        </p:txBody>
      </p:sp>
      <p:sp>
        <p:nvSpPr>
          <p:cNvPr id="6" name="Title 5"/>
          <p:cNvSpPr>
            <a:spLocks noGrp="1"/>
          </p:cNvSpPr>
          <p:nvPr>
            <p:ph type="title" idx="4294967295"/>
          </p:nvPr>
        </p:nvSpPr>
        <p:spPr>
          <a:xfrm>
            <a:off x="689727" y="403408"/>
            <a:ext cx="10515600" cy="614363"/>
          </a:xfrm>
        </p:spPr>
        <p:txBody>
          <a:bodyPr/>
          <a:lstStyle/>
          <a:p>
            <a:pPr algn="ctr"/>
            <a:r>
              <a:rPr lang="en-US" sz="2800" dirty="0"/>
              <a:t>Project 1</a:t>
            </a:r>
            <a:br>
              <a:rPr lang="en-US" dirty="0"/>
            </a:br>
            <a:r>
              <a:rPr lang="en-US" sz="1600" dirty="0"/>
              <a:t>I-40 Widening</a:t>
            </a:r>
            <a:endParaRPr lang="en-US" dirty="0"/>
          </a:p>
        </p:txBody>
      </p:sp>
      <p:pic>
        <p:nvPicPr>
          <p:cNvPr id="7" name="Picture 6"/>
          <p:cNvPicPr>
            <a:picLocks noChangeAspect="1"/>
          </p:cNvPicPr>
          <p:nvPr/>
        </p:nvPicPr>
        <p:blipFill rotWithShape="1">
          <a:blip r:embed="rId2"/>
          <a:srcRect r="54313" b="61556"/>
          <a:stretch/>
        </p:blipFill>
        <p:spPr>
          <a:xfrm>
            <a:off x="7206814" y="1417143"/>
            <a:ext cx="3829485" cy="2632840"/>
          </a:xfrm>
          <a:prstGeom prst="rect">
            <a:avLst/>
          </a:prstGeom>
        </p:spPr>
      </p:pic>
      <p:graphicFrame>
        <p:nvGraphicFramePr>
          <p:cNvPr id="11" name="Table 10"/>
          <p:cNvGraphicFramePr>
            <a:graphicFrameLocks noGrp="1"/>
          </p:cNvGraphicFramePr>
          <p:nvPr>
            <p:extLst>
              <p:ext uri="{D42A27DB-BD31-4B8C-83A1-F6EECF244321}">
                <p14:modId xmlns:p14="http://schemas.microsoft.com/office/powerpoint/2010/main" val="1859105479"/>
              </p:ext>
            </p:extLst>
          </p:nvPr>
        </p:nvGraphicFramePr>
        <p:xfrm>
          <a:off x="876700" y="1599251"/>
          <a:ext cx="5062890" cy="1134312"/>
        </p:xfrm>
        <a:graphic>
          <a:graphicData uri="http://schemas.openxmlformats.org/drawingml/2006/table">
            <a:tbl>
              <a:tblPr>
                <a:tableStyleId>{9D7B26C5-4107-4FEC-AEDC-1716B250A1EF}</a:tableStyleId>
              </a:tblPr>
              <a:tblGrid>
                <a:gridCol w="1471266">
                  <a:extLst>
                    <a:ext uri="{9D8B030D-6E8A-4147-A177-3AD203B41FA5}">
                      <a16:colId xmlns:a16="http://schemas.microsoft.com/office/drawing/2014/main" val="4182703822"/>
                    </a:ext>
                  </a:extLst>
                </a:gridCol>
                <a:gridCol w="1197208">
                  <a:extLst>
                    <a:ext uri="{9D8B030D-6E8A-4147-A177-3AD203B41FA5}">
                      <a16:colId xmlns:a16="http://schemas.microsoft.com/office/drawing/2014/main" val="2168018939"/>
                    </a:ext>
                  </a:extLst>
                </a:gridCol>
                <a:gridCol w="1197208">
                  <a:extLst>
                    <a:ext uri="{9D8B030D-6E8A-4147-A177-3AD203B41FA5}">
                      <a16:colId xmlns:a16="http://schemas.microsoft.com/office/drawing/2014/main" val="1389112834"/>
                    </a:ext>
                  </a:extLst>
                </a:gridCol>
                <a:gridCol w="1197208">
                  <a:extLst>
                    <a:ext uri="{9D8B030D-6E8A-4147-A177-3AD203B41FA5}">
                      <a16:colId xmlns:a16="http://schemas.microsoft.com/office/drawing/2014/main" val="3747308763"/>
                    </a:ext>
                  </a:extLst>
                </a:gridCol>
              </a:tblGrid>
              <a:tr h="201835">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ctr"/>
                      <a:r>
                        <a:rPr lang="en-US" sz="1100" b="1" u="none" strike="noStrike" dirty="0">
                          <a:effectLst/>
                        </a:rPr>
                        <a:t>Build No CAV</a:t>
                      </a:r>
                      <a:endParaRPr lang="en-US"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100" b="1" u="none" strike="noStrike" dirty="0">
                          <a:effectLst/>
                        </a:rPr>
                        <a:t>Build MH</a:t>
                      </a:r>
                      <a:r>
                        <a:rPr lang="en-US" sz="1100" b="1" u="none" strike="noStrike" baseline="0" dirty="0">
                          <a:effectLst/>
                        </a:rPr>
                        <a:t> </a:t>
                      </a:r>
                      <a:r>
                        <a:rPr lang="en-US" sz="1100" b="1" u="none" strike="noStrike" dirty="0">
                          <a:effectLst/>
                        </a:rPr>
                        <a:t>CAV</a:t>
                      </a:r>
                      <a:endParaRPr lang="en-US"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100" b="1" u="none" strike="noStrike" dirty="0">
                          <a:effectLst/>
                        </a:rPr>
                        <a:t>No Build MH CAV</a:t>
                      </a:r>
                      <a:endParaRPr lang="en-US" sz="11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026828441"/>
                  </a:ext>
                </a:extLst>
              </a:tr>
              <a:tr h="365321">
                <a:tc>
                  <a:txBody>
                    <a:bodyPr/>
                    <a:lstStyle/>
                    <a:p>
                      <a:pPr algn="l" fontAlgn="b"/>
                      <a:r>
                        <a:rPr lang="en-US" sz="1100" u="none" strike="noStrike">
                          <a:effectLst/>
                        </a:rPr>
                        <a:t>Capacity</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dirty="0">
                          <a:effectLst/>
                        </a:rPr>
                        <a:t>                     12,329 </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dirty="0">
                          <a:effectLst/>
                        </a:rPr>
                        <a:t>                     18,124 </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dirty="0">
                          <a:effectLst/>
                        </a:rPr>
                        <a:t>                     12,083 </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979443548"/>
                  </a:ext>
                </a:extLst>
              </a:tr>
              <a:tr h="365321">
                <a:tc>
                  <a:txBody>
                    <a:bodyPr/>
                    <a:lstStyle/>
                    <a:p>
                      <a:pPr algn="l" fontAlgn="b"/>
                      <a:r>
                        <a:rPr lang="en-US" sz="1100" u="none" strike="noStrike" dirty="0">
                          <a:effectLst/>
                        </a:rPr>
                        <a:t>Demand (peak hour)</a:t>
                      </a:r>
                      <a:endParaRPr lang="en-US"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r" fontAlgn="b"/>
                      <a:r>
                        <a:rPr lang="en-US" sz="1100" u="none" strike="noStrike" dirty="0">
                          <a:effectLst/>
                        </a:rPr>
                        <a:t>                   8,473 </a:t>
                      </a:r>
                      <a:endParaRPr lang="en-US"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r" fontAlgn="b"/>
                      <a:r>
                        <a:rPr lang="en-US" sz="1100" u="none" strike="noStrike" dirty="0">
                          <a:effectLst/>
                        </a:rPr>
                        <a:t>                 10,165 </a:t>
                      </a:r>
                      <a:endParaRPr lang="en-US"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r" fontAlgn="b"/>
                      <a:r>
                        <a:rPr lang="en-US" sz="1100" u="none" strike="noStrike" dirty="0">
                          <a:effectLst/>
                        </a:rPr>
                        <a:t>                 9,891 </a:t>
                      </a:r>
                      <a:endParaRPr lang="en-US"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74604562"/>
                  </a:ext>
                </a:extLst>
              </a:tr>
              <a:tr h="201835">
                <a:tc>
                  <a:txBody>
                    <a:bodyPr/>
                    <a:lstStyle/>
                    <a:p>
                      <a:pPr algn="l" fontAlgn="b"/>
                      <a:r>
                        <a:rPr lang="en-US" sz="1100" u="none" strike="noStrike" dirty="0">
                          <a:effectLst/>
                        </a:rPr>
                        <a:t>D/C</a:t>
                      </a:r>
                      <a:endParaRPr lang="en-US"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r" fontAlgn="b"/>
                      <a:r>
                        <a:rPr lang="en-US" sz="1100" u="none" strike="noStrike" dirty="0">
                          <a:effectLst/>
                        </a:rPr>
                        <a:t>0.69</a:t>
                      </a:r>
                      <a:endParaRPr lang="en-US"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r" fontAlgn="b"/>
                      <a:r>
                        <a:rPr lang="en-US" sz="1100" u="none" strike="noStrike" dirty="0">
                          <a:effectLst/>
                        </a:rPr>
                        <a:t>0.56</a:t>
                      </a:r>
                      <a:endParaRPr lang="en-US"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r" fontAlgn="b"/>
                      <a:r>
                        <a:rPr lang="en-US" sz="1100" u="none" strike="noStrike" dirty="0">
                          <a:effectLst/>
                        </a:rPr>
                        <a:t>0.82</a:t>
                      </a:r>
                      <a:endParaRPr lang="en-US"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246975820"/>
                  </a:ext>
                </a:extLst>
              </a:tr>
            </a:tbl>
          </a:graphicData>
        </a:graphic>
      </p:graphicFrame>
      <p:graphicFrame>
        <p:nvGraphicFramePr>
          <p:cNvPr id="15" name="Table 14"/>
          <p:cNvGraphicFramePr>
            <a:graphicFrameLocks noGrp="1"/>
          </p:cNvGraphicFramePr>
          <p:nvPr>
            <p:extLst>
              <p:ext uri="{D42A27DB-BD31-4B8C-83A1-F6EECF244321}">
                <p14:modId xmlns:p14="http://schemas.microsoft.com/office/powerpoint/2010/main" val="543197976"/>
              </p:ext>
            </p:extLst>
          </p:nvPr>
        </p:nvGraphicFramePr>
        <p:xfrm>
          <a:off x="876700" y="3183987"/>
          <a:ext cx="4888731" cy="962025"/>
        </p:xfrm>
        <a:graphic>
          <a:graphicData uri="http://schemas.openxmlformats.org/drawingml/2006/table">
            <a:tbl>
              <a:tblPr>
                <a:tableStyleId>{8EC20E35-A176-4012-BC5E-935CFFF8708E}</a:tableStyleId>
              </a:tblPr>
              <a:tblGrid>
                <a:gridCol w="3982832">
                  <a:extLst>
                    <a:ext uri="{9D8B030D-6E8A-4147-A177-3AD203B41FA5}">
                      <a16:colId xmlns:a16="http://schemas.microsoft.com/office/drawing/2014/main" val="3458434604"/>
                    </a:ext>
                  </a:extLst>
                </a:gridCol>
                <a:gridCol w="905899">
                  <a:extLst>
                    <a:ext uri="{9D8B030D-6E8A-4147-A177-3AD203B41FA5}">
                      <a16:colId xmlns:a16="http://schemas.microsoft.com/office/drawing/2014/main" val="3786382859"/>
                    </a:ext>
                  </a:extLst>
                </a:gridCol>
              </a:tblGrid>
              <a:tr h="190500">
                <a:tc>
                  <a:txBody>
                    <a:bodyPr/>
                    <a:lstStyle/>
                    <a:p>
                      <a:pPr algn="l" fontAlgn="b"/>
                      <a:r>
                        <a:rPr lang="en-US" sz="1100" u="none" strike="noStrike">
                          <a:effectLst/>
                        </a:rPr>
                        <a:t>Cost of delay per mile with project but no CAVs</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dirty="0">
                          <a:effectLst/>
                        </a:rPr>
                        <a:t> $            114 </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70234972"/>
                  </a:ext>
                </a:extLst>
              </a:tr>
              <a:tr h="190500">
                <a:tc>
                  <a:txBody>
                    <a:bodyPr/>
                    <a:lstStyle/>
                    <a:p>
                      <a:pPr algn="l" fontAlgn="b"/>
                      <a:r>
                        <a:rPr lang="en-US" sz="1100" u="none" strike="noStrike">
                          <a:effectLst/>
                        </a:rPr>
                        <a:t>Cost of delay per mile with project and CAVs</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dirty="0">
                          <a:effectLst/>
                        </a:rPr>
                        <a:t> $              31 </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22990130"/>
                  </a:ext>
                </a:extLst>
              </a:tr>
              <a:tr h="200025">
                <a:tc>
                  <a:txBody>
                    <a:bodyPr/>
                    <a:lstStyle/>
                    <a:p>
                      <a:pPr algn="l" fontAlgn="b"/>
                      <a:r>
                        <a:rPr lang="en-US" sz="1100" u="none" strike="noStrike" dirty="0">
                          <a:effectLst/>
                        </a:rPr>
                        <a:t>Savings</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dirty="0">
                          <a:effectLst/>
                        </a:rPr>
                        <a:t> $              82 </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749752063"/>
                  </a:ext>
                </a:extLst>
              </a:tr>
              <a:tr h="190500">
                <a:tc>
                  <a:txBody>
                    <a:bodyPr/>
                    <a:lstStyle/>
                    <a:p>
                      <a:pPr algn="l" fontAlgn="b"/>
                      <a:r>
                        <a:rPr lang="en-US" sz="1100" u="none" strike="noStrike" dirty="0">
                          <a:effectLst/>
                        </a:rPr>
                        <a:t>Cost of delay per mile with CAVs but no project</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dirty="0">
                          <a:effectLst/>
                        </a:rPr>
                        <a:t> $            139 </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709065774"/>
                  </a:ext>
                </a:extLst>
              </a:tr>
              <a:tr h="190500">
                <a:tc>
                  <a:txBody>
                    <a:bodyPr/>
                    <a:lstStyle/>
                    <a:p>
                      <a:pPr algn="l" fontAlgn="b"/>
                      <a:r>
                        <a:rPr lang="en-US" sz="1100" u="none" strike="noStrike" dirty="0">
                          <a:effectLst/>
                        </a:rPr>
                        <a:t>Loss</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dirty="0">
                          <a:effectLst/>
                        </a:rPr>
                        <a:t> $            (26) </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516524816"/>
                  </a:ext>
                </a:extLst>
              </a:tr>
            </a:tbl>
          </a:graphicData>
        </a:graphic>
      </p:graphicFrame>
    </p:spTree>
    <p:extLst>
      <p:ext uri="{BB962C8B-B14F-4D97-AF65-F5344CB8AC3E}">
        <p14:creationId xmlns:p14="http://schemas.microsoft.com/office/powerpoint/2010/main" val="6127156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00000000-1234-1234-1234-123412341234}" type="slidenum">
              <a:rPr lang="en-US" smtClean="0"/>
              <a:pPr/>
              <a:t>27</a:t>
            </a:fld>
            <a:endParaRPr lang="en-US"/>
          </a:p>
        </p:txBody>
      </p:sp>
      <p:sp>
        <p:nvSpPr>
          <p:cNvPr id="2" name="Text Placeholder 1"/>
          <p:cNvSpPr>
            <a:spLocks noGrp="1"/>
          </p:cNvSpPr>
          <p:nvPr>
            <p:ph type="body" idx="4294967295"/>
          </p:nvPr>
        </p:nvSpPr>
        <p:spPr>
          <a:xfrm>
            <a:off x="758234" y="5145713"/>
            <a:ext cx="10309569" cy="1276281"/>
          </a:xfrm>
        </p:spPr>
        <p:txBody>
          <a:bodyPr>
            <a:normAutofit/>
          </a:bodyPr>
          <a:lstStyle/>
          <a:p>
            <a:pPr marL="285750" indent="-285750">
              <a:buFont typeface="Wingdings" panose="05000000000000000000" pitchFamily="2" charset="2"/>
              <a:buChar char="§"/>
            </a:pPr>
            <a:r>
              <a:rPr lang="en-US" sz="1800" b="0" dirty="0">
                <a:solidFill>
                  <a:schemeClr val="tx1"/>
                </a:solidFill>
              </a:rPr>
              <a:t>CAVs offer benefits in both the build and no build scenario.</a:t>
            </a:r>
          </a:p>
          <a:p>
            <a:pPr marL="285750" indent="-285750">
              <a:buFont typeface="Wingdings" panose="05000000000000000000" pitchFamily="2" charset="2"/>
              <a:buChar char="§"/>
            </a:pPr>
            <a:r>
              <a:rPr lang="en-US" sz="1800" b="0" dirty="0">
                <a:solidFill>
                  <a:schemeClr val="tx1"/>
                </a:solidFill>
              </a:rPr>
              <a:t>The benefits of CAVs are not enough to overcome the need for the project.</a:t>
            </a:r>
          </a:p>
        </p:txBody>
      </p:sp>
      <p:sp>
        <p:nvSpPr>
          <p:cNvPr id="6" name="Title 5"/>
          <p:cNvSpPr>
            <a:spLocks noGrp="1"/>
          </p:cNvSpPr>
          <p:nvPr>
            <p:ph type="title" idx="4294967295"/>
          </p:nvPr>
        </p:nvSpPr>
        <p:spPr>
          <a:xfrm>
            <a:off x="89452" y="152400"/>
            <a:ext cx="12102548" cy="614363"/>
          </a:xfrm>
        </p:spPr>
        <p:txBody>
          <a:bodyPr/>
          <a:lstStyle/>
          <a:p>
            <a:pPr algn="ctr"/>
            <a:r>
              <a:rPr lang="en-US" sz="2800" dirty="0"/>
              <a:t>Project 3</a:t>
            </a:r>
            <a:br>
              <a:rPr lang="en-US" dirty="0"/>
            </a:br>
            <a:r>
              <a:rPr lang="en-US" sz="1600" dirty="0"/>
              <a:t>US 1 Widening</a:t>
            </a:r>
            <a:endParaRPr lang="en-US" dirty="0"/>
          </a:p>
        </p:txBody>
      </p:sp>
      <p:graphicFrame>
        <p:nvGraphicFramePr>
          <p:cNvPr id="11" name="Table 10"/>
          <p:cNvGraphicFramePr>
            <a:graphicFrameLocks noGrp="1"/>
          </p:cNvGraphicFramePr>
          <p:nvPr>
            <p:extLst>
              <p:ext uri="{D42A27DB-BD31-4B8C-83A1-F6EECF244321}">
                <p14:modId xmlns:p14="http://schemas.microsoft.com/office/powerpoint/2010/main" val="1900266195"/>
              </p:ext>
            </p:extLst>
          </p:nvPr>
        </p:nvGraphicFramePr>
        <p:xfrm>
          <a:off x="758234" y="1672658"/>
          <a:ext cx="5055845" cy="1134312"/>
        </p:xfrm>
        <a:graphic>
          <a:graphicData uri="http://schemas.openxmlformats.org/drawingml/2006/table">
            <a:tbl>
              <a:tblPr>
                <a:tableStyleId>{9D7B26C5-4107-4FEC-AEDC-1716B250A1EF}</a:tableStyleId>
              </a:tblPr>
              <a:tblGrid>
                <a:gridCol w="1469219">
                  <a:extLst>
                    <a:ext uri="{9D8B030D-6E8A-4147-A177-3AD203B41FA5}">
                      <a16:colId xmlns:a16="http://schemas.microsoft.com/office/drawing/2014/main" val="4182703822"/>
                    </a:ext>
                  </a:extLst>
                </a:gridCol>
                <a:gridCol w="1195542">
                  <a:extLst>
                    <a:ext uri="{9D8B030D-6E8A-4147-A177-3AD203B41FA5}">
                      <a16:colId xmlns:a16="http://schemas.microsoft.com/office/drawing/2014/main" val="2168018939"/>
                    </a:ext>
                  </a:extLst>
                </a:gridCol>
                <a:gridCol w="1195542">
                  <a:extLst>
                    <a:ext uri="{9D8B030D-6E8A-4147-A177-3AD203B41FA5}">
                      <a16:colId xmlns:a16="http://schemas.microsoft.com/office/drawing/2014/main" val="1389112834"/>
                    </a:ext>
                  </a:extLst>
                </a:gridCol>
                <a:gridCol w="1195542">
                  <a:extLst>
                    <a:ext uri="{9D8B030D-6E8A-4147-A177-3AD203B41FA5}">
                      <a16:colId xmlns:a16="http://schemas.microsoft.com/office/drawing/2014/main" val="3747308763"/>
                    </a:ext>
                  </a:extLst>
                </a:gridCol>
              </a:tblGrid>
              <a:tr h="201835">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ctr"/>
                      <a:r>
                        <a:rPr lang="en-US" sz="1100" b="1" u="none" strike="noStrike" dirty="0">
                          <a:effectLst/>
                        </a:rPr>
                        <a:t>Build No CAV</a:t>
                      </a:r>
                      <a:endParaRPr lang="en-US"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100" b="1" u="none" strike="noStrike" dirty="0">
                          <a:effectLst/>
                        </a:rPr>
                        <a:t>Build MH CAV</a:t>
                      </a:r>
                      <a:endParaRPr lang="en-US"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100" b="1" u="none" strike="noStrike" dirty="0">
                          <a:effectLst/>
                        </a:rPr>
                        <a:t>No Build MH CAV</a:t>
                      </a:r>
                      <a:endParaRPr lang="en-US" sz="11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026828441"/>
                  </a:ext>
                </a:extLst>
              </a:tr>
              <a:tr h="365321">
                <a:tc>
                  <a:txBody>
                    <a:bodyPr/>
                    <a:lstStyle/>
                    <a:p>
                      <a:pPr algn="l" fontAlgn="b"/>
                      <a:r>
                        <a:rPr lang="en-US" sz="1100" u="none" strike="noStrike" dirty="0">
                          <a:effectLst/>
                        </a:rPr>
                        <a:t>Capacity</a:t>
                      </a:r>
                      <a:endParaRPr lang="en-US"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marR="0" algn="r" rtl="0" fontAlgn="b">
                        <a:lnSpc>
                          <a:spcPct val="100000"/>
                        </a:lnSpc>
                        <a:spcBef>
                          <a:spcPts val="0"/>
                        </a:spcBef>
                        <a:spcAft>
                          <a:spcPts val="0"/>
                        </a:spcAft>
                        <a:buClr>
                          <a:srgbClr val="000000"/>
                        </a:buClr>
                        <a:buFont typeface="Arial"/>
                      </a:pPr>
                      <a:r>
                        <a:rPr lang="en-US" sz="1100" b="0" i="0" u="none" strike="noStrike" cap="none" dirty="0">
                          <a:solidFill>
                            <a:schemeClr val="tx1"/>
                          </a:solidFill>
                          <a:effectLst/>
                          <a:latin typeface="+mn-lt"/>
                          <a:ea typeface="+mn-ea"/>
                          <a:cs typeface="+mn-cs"/>
                          <a:sym typeface="Arial"/>
                        </a:rPr>
                        <a:t>                           12,277 </a:t>
                      </a:r>
                    </a:p>
                  </a:txBody>
                  <a:tcPr marL="9525" marR="9525" marT="9525" marB="0" anchor="ctr"/>
                </a:tc>
                <a:tc>
                  <a:txBody>
                    <a:bodyPr/>
                    <a:lstStyle/>
                    <a:p>
                      <a:pPr marR="0" algn="r" rtl="0" fontAlgn="b">
                        <a:lnSpc>
                          <a:spcPct val="100000"/>
                        </a:lnSpc>
                        <a:spcBef>
                          <a:spcPts val="0"/>
                        </a:spcBef>
                        <a:spcAft>
                          <a:spcPts val="0"/>
                        </a:spcAft>
                        <a:buClr>
                          <a:srgbClr val="000000"/>
                        </a:buClr>
                        <a:buFont typeface="Arial"/>
                      </a:pPr>
                      <a:r>
                        <a:rPr lang="en-US" sz="1100" b="0" i="0" u="none" strike="noStrike" cap="none" dirty="0">
                          <a:solidFill>
                            <a:schemeClr val="tx1"/>
                          </a:solidFill>
                          <a:effectLst/>
                          <a:latin typeface="+mn-lt"/>
                          <a:ea typeface="+mn-ea"/>
                          <a:cs typeface="+mn-cs"/>
                          <a:sym typeface="Arial"/>
                        </a:rPr>
                        <a:t>                           18,048 </a:t>
                      </a:r>
                    </a:p>
                  </a:txBody>
                  <a:tcPr marL="9525" marR="9525" marT="9525" marB="0" anchor="ctr"/>
                </a:tc>
                <a:tc>
                  <a:txBody>
                    <a:bodyPr/>
                    <a:lstStyle/>
                    <a:p>
                      <a:pPr marR="0" algn="r" rtl="0" fontAlgn="b">
                        <a:lnSpc>
                          <a:spcPct val="100000"/>
                        </a:lnSpc>
                        <a:spcBef>
                          <a:spcPts val="0"/>
                        </a:spcBef>
                        <a:spcAft>
                          <a:spcPts val="0"/>
                        </a:spcAft>
                        <a:buClr>
                          <a:srgbClr val="000000"/>
                        </a:buClr>
                        <a:buFont typeface="Arial"/>
                      </a:pPr>
                      <a:r>
                        <a:rPr lang="en-US" sz="1100" b="0" i="0" u="none" strike="noStrike" cap="none" dirty="0">
                          <a:solidFill>
                            <a:schemeClr val="tx1"/>
                          </a:solidFill>
                          <a:effectLst/>
                          <a:latin typeface="+mn-lt"/>
                          <a:ea typeface="+mn-ea"/>
                          <a:cs typeface="+mn-cs"/>
                          <a:sym typeface="Arial"/>
                        </a:rPr>
                        <a:t>                     12,032 </a:t>
                      </a:r>
                    </a:p>
                  </a:txBody>
                  <a:tcPr marL="9525" marR="9525" marT="9525" marB="0" anchor="ctr"/>
                </a:tc>
                <a:extLst>
                  <a:ext uri="{0D108BD9-81ED-4DB2-BD59-A6C34878D82A}">
                    <a16:rowId xmlns:a16="http://schemas.microsoft.com/office/drawing/2014/main" val="2979443548"/>
                  </a:ext>
                </a:extLst>
              </a:tr>
              <a:tr h="365321">
                <a:tc>
                  <a:txBody>
                    <a:bodyPr/>
                    <a:lstStyle/>
                    <a:p>
                      <a:pPr algn="l" fontAlgn="b"/>
                      <a:r>
                        <a:rPr lang="en-US" sz="1100" u="none" strike="noStrike" dirty="0">
                          <a:effectLst/>
                        </a:rPr>
                        <a:t>Demand (peak hour)</a:t>
                      </a:r>
                      <a:endParaRPr lang="en-US"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marR="0" algn="r" rtl="0" fontAlgn="b">
                        <a:lnSpc>
                          <a:spcPct val="100000"/>
                        </a:lnSpc>
                        <a:spcBef>
                          <a:spcPts val="0"/>
                        </a:spcBef>
                        <a:spcAft>
                          <a:spcPts val="0"/>
                        </a:spcAft>
                        <a:buClr>
                          <a:srgbClr val="000000"/>
                        </a:buClr>
                        <a:buFont typeface="Arial"/>
                      </a:pPr>
                      <a:r>
                        <a:rPr lang="en-US" sz="1100" b="0" i="0" u="none" strike="noStrike" cap="none" dirty="0">
                          <a:solidFill>
                            <a:schemeClr val="tx1"/>
                          </a:solidFill>
                          <a:effectLst/>
                          <a:latin typeface="+mn-lt"/>
                          <a:ea typeface="+mn-ea"/>
                          <a:cs typeface="+mn-cs"/>
                          <a:sym typeface="Arial"/>
                        </a:rPr>
                        <a:t>                 12,555 </a:t>
                      </a:r>
                    </a:p>
                  </a:txBody>
                  <a:tcPr marL="9525" marR="9525" marT="9525" marB="0" anchor="ctr"/>
                </a:tc>
                <a:tc>
                  <a:txBody>
                    <a:bodyPr/>
                    <a:lstStyle/>
                    <a:p>
                      <a:pPr marR="0" algn="r" rtl="0" fontAlgn="b">
                        <a:lnSpc>
                          <a:spcPct val="100000"/>
                        </a:lnSpc>
                        <a:spcBef>
                          <a:spcPts val="0"/>
                        </a:spcBef>
                        <a:spcAft>
                          <a:spcPts val="0"/>
                        </a:spcAft>
                        <a:buClr>
                          <a:srgbClr val="000000"/>
                        </a:buClr>
                        <a:buFont typeface="Arial"/>
                      </a:pPr>
                      <a:r>
                        <a:rPr lang="en-US" sz="1100" b="0" i="0" u="none" strike="noStrike" cap="none" dirty="0">
                          <a:solidFill>
                            <a:schemeClr val="tx1"/>
                          </a:solidFill>
                          <a:effectLst/>
                          <a:latin typeface="+mn-lt"/>
                          <a:ea typeface="+mn-ea"/>
                          <a:cs typeface="+mn-cs"/>
                          <a:sym typeface="Arial"/>
                        </a:rPr>
                        <a:t>                 15,333 </a:t>
                      </a:r>
                    </a:p>
                  </a:txBody>
                  <a:tcPr marL="9525" marR="9525" marT="9525" marB="0" anchor="ctr"/>
                </a:tc>
                <a:tc>
                  <a:txBody>
                    <a:bodyPr/>
                    <a:lstStyle/>
                    <a:p>
                      <a:pPr marR="0" algn="r" rtl="0" fontAlgn="b">
                        <a:lnSpc>
                          <a:spcPct val="100000"/>
                        </a:lnSpc>
                        <a:spcBef>
                          <a:spcPts val="0"/>
                        </a:spcBef>
                        <a:spcAft>
                          <a:spcPts val="0"/>
                        </a:spcAft>
                        <a:buClr>
                          <a:srgbClr val="000000"/>
                        </a:buClr>
                        <a:buFont typeface="Arial"/>
                      </a:pPr>
                      <a:r>
                        <a:rPr lang="en-US" sz="1100" b="0" i="0" u="none" strike="noStrike" cap="none" dirty="0">
                          <a:solidFill>
                            <a:schemeClr val="tx1"/>
                          </a:solidFill>
                          <a:effectLst/>
                          <a:latin typeface="+mn-lt"/>
                          <a:ea typeface="+mn-ea"/>
                          <a:cs typeface="+mn-cs"/>
                          <a:sym typeface="Arial"/>
                        </a:rPr>
                        <a:t>                14,458 </a:t>
                      </a:r>
                    </a:p>
                  </a:txBody>
                  <a:tcPr marL="9525" marR="9525" marT="9525" marB="0" anchor="ctr"/>
                </a:tc>
                <a:extLst>
                  <a:ext uri="{0D108BD9-81ED-4DB2-BD59-A6C34878D82A}">
                    <a16:rowId xmlns:a16="http://schemas.microsoft.com/office/drawing/2014/main" val="474604562"/>
                  </a:ext>
                </a:extLst>
              </a:tr>
              <a:tr h="201835">
                <a:tc>
                  <a:txBody>
                    <a:bodyPr/>
                    <a:lstStyle/>
                    <a:p>
                      <a:pPr algn="l" fontAlgn="b"/>
                      <a:r>
                        <a:rPr lang="en-US" sz="1100" u="none" strike="noStrike">
                          <a:effectLst/>
                        </a:rPr>
                        <a:t>D/C</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marR="0" algn="r" rtl="0" fontAlgn="b">
                        <a:lnSpc>
                          <a:spcPct val="100000"/>
                        </a:lnSpc>
                        <a:spcBef>
                          <a:spcPts val="0"/>
                        </a:spcBef>
                        <a:spcAft>
                          <a:spcPts val="0"/>
                        </a:spcAft>
                        <a:buClr>
                          <a:srgbClr val="000000"/>
                        </a:buClr>
                        <a:buFont typeface="Arial"/>
                      </a:pPr>
                      <a:r>
                        <a:rPr lang="en-US" sz="1100" b="0" i="0" u="none" strike="noStrike" cap="none">
                          <a:solidFill>
                            <a:schemeClr val="tx1"/>
                          </a:solidFill>
                          <a:effectLst/>
                          <a:latin typeface="+mn-lt"/>
                          <a:ea typeface="+mn-ea"/>
                          <a:cs typeface="+mn-cs"/>
                          <a:sym typeface="Arial"/>
                        </a:rPr>
                        <a:t>1.02</a:t>
                      </a:r>
                    </a:p>
                  </a:txBody>
                  <a:tcPr marL="9525" marR="9525" marT="9525" marB="0" anchor="ctr"/>
                </a:tc>
                <a:tc>
                  <a:txBody>
                    <a:bodyPr/>
                    <a:lstStyle/>
                    <a:p>
                      <a:pPr marR="0" algn="r" rtl="0" fontAlgn="b">
                        <a:lnSpc>
                          <a:spcPct val="100000"/>
                        </a:lnSpc>
                        <a:spcBef>
                          <a:spcPts val="0"/>
                        </a:spcBef>
                        <a:spcAft>
                          <a:spcPts val="0"/>
                        </a:spcAft>
                        <a:buClr>
                          <a:srgbClr val="000000"/>
                        </a:buClr>
                        <a:buFont typeface="Arial"/>
                      </a:pPr>
                      <a:r>
                        <a:rPr lang="en-US" sz="1100" b="0" i="0" u="none" strike="noStrike" cap="none" dirty="0">
                          <a:solidFill>
                            <a:schemeClr val="tx1"/>
                          </a:solidFill>
                          <a:effectLst/>
                          <a:latin typeface="+mn-lt"/>
                          <a:ea typeface="+mn-ea"/>
                          <a:cs typeface="+mn-cs"/>
                          <a:sym typeface="Arial"/>
                        </a:rPr>
                        <a:t>0.85</a:t>
                      </a:r>
                    </a:p>
                  </a:txBody>
                  <a:tcPr marL="9525" marR="9525" marT="9525" marB="0" anchor="ctr"/>
                </a:tc>
                <a:tc>
                  <a:txBody>
                    <a:bodyPr/>
                    <a:lstStyle/>
                    <a:p>
                      <a:pPr marR="0" algn="r" rtl="0" fontAlgn="b">
                        <a:lnSpc>
                          <a:spcPct val="100000"/>
                        </a:lnSpc>
                        <a:spcBef>
                          <a:spcPts val="0"/>
                        </a:spcBef>
                        <a:spcAft>
                          <a:spcPts val="0"/>
                        </a:spcAft>
                        <a:buClr>
                          <a:srgbClr val="000000"/>
                        </a:buClr>
                        <a:buFont typeface="Arial"/>
                      </a:pPr>
                      <a:r>
                        <a:rPr lang="en-US" sz="1100" b="0" i="0" u="none" strike="noStrike" cap="none" dirty="0">
                          <a:solidFill>
                            <a:schemeClr val="tx1"/>
                          </a:solidFill>
                          <a:effectLst/>
                          <a:latin typeface="+mn-lt"/>
                          <a:ea typeface="+mn-ea"/>
                          <a:cs typeface="+mn-cs"/>
                          <a:sym typeface="Arial"/>
                        </a:rPr>
                        <a:t>1.20</a:t>
                      </a:r>
                    </a:p>
                  </a:txBody>
                  <a:tcPr marL="9525" marR="9525" marT="9525" marB="0" anchor="ctr"/>
                </a:tc>
                <a:extLst>
                  <a:ext uri="{0D108BD9-81ED-4DB2-BD59-A6C34878D82A}">
                    <a16:rowId xmlns:a16="http://schemas.microsoft.com/office/drawing/2014/main" val="3246975820"/>
                  </a:ext>
                </a:extLst>
              </a:tr>
            </a:tbl>
          </a:graphicData>
        </a:graphic>
      </p:graphicFrame>
      <p:graphicFrame>
        <p:nvGraphicFramePr>
          <p:cNvPr id="15" name="Table 14"/>
          <p:cNvGraphicFramePr>
            <a:graphicFrameLocks noGrp="1"/>
          </p:cNvGraphicFramePr>
          <p:nvPr>
            <p:extLst>
              <p:ext uri="{D42A27DB-BD31-4B8C-83A1-F6EECF244321}">
                <p14:modId xmlns:p14="http://schemas.microsoft.com/office/powerpoint/2010/main" val="302151580"/>
              </p:ext>
            </p:extLst>
          </p:nvPr>
        </p:nvGraphicFramePr>
        <p:xfrm>
          <a:off x="758234" y="3312728"/>
          <a:ext cx="4888731" cy="962025"/>
        </p:xfrm>
        <a:graphic>
          <a:graphicData uri="http://schemas.openxmlformats.org/drawingml/2006/table">
            <a:tbl>
              <a:tblPr>
                <a:tableStyleId>{8EC20E35-A176-4012-BC5E-935CFFF8708E}</a:tableStyleId>
              </a:tblPr>
              <a:tblGrid>
                <a:gridCol w="3982832">
                  <a:extLst>
                    <a:ext uri="{9D8B030D-6E8A-4147-A177-3AD203B41FA5}">
                      <a16:colId xmlns:a16="http://schemas.microsoft.com/office/drawing/2014/main" val="3458434604"/>
                    </a:ext>
                  </a:extLst>
                </a:gridCol>
                <a:gridCol w="905899">
                  <a:extLst>
                    <a:ext uri="{9D8B030D-6E8A-4147-A177-3AD203B41FA5}">
                      <a16:colId xmlns:a16="http://schemas.microsoft.com/office/drawing/2014/main" val="3786382859"/>
                    </a:ext>
                  </a:extLst>
                </a:gridCol>
              </a:tblGrid>
              <a:tr h="190500">
                <a:tc>
                  <a:txBody>
                    <a:bodyPr/>
                    <a:lstStyle/>
                    <a:p>
                      <a:pPr algn="l" fontAlgn="b"/>
                      <a:r>
                        <a:rPr lang="en-US" sz="1100" u="none" strike="noStrike">
                          <a:effectLst/>
                        </a:rPr>
                        <a:t>Cost of delay per mile with project but no CAVs</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b="0" i="0" u="none" strike="noStrike" dirty="0">
                          <a:solidFill>
                            <a:srgbClr val="000000"/>
                          </a:solidFill>
                          <a:effectLst/>
                          <a:latin typeface="+mn-lt"/>
                        </a:rPr>
                        <a:t> $            147 </a:t>
                      </a:r>
                    </a:p>
                  </a:txBody>
                  <a:tcPr marL="9525" marR="9525" marT="9525" marB="0" anchor="b"/>
                </a:tc>
                <a:extLst>
                  <a:ext uri="{0D108BD9-81ED-4DB2-BD59-A6C34878D82A}">
                    <a16:rowId xmlns:a16="http://schemas.microsoft.com/office/drawing/2014/main" val="770234972"/>
                  </a:ext>
                </a:extLst>
              </a:tr>
              <a:tr h="190500">
                <a:tc>
                  <a:txBody>
                    <a:bodyPr/>
                    <a:lstStyle/>
                    <a:p>
                      <a:pPr algn="l" fontAlgn="b"/>
                      <a:r>
                        <a:rPr lang="en-US" sz="1100" u="none" strike="noStrike">
                          <a:effectLst/>
                        </a:rPr>
                        <a:t>Cost of delay per mile with project and CAVs</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b="0" i="0" u="none" strike="noStrike" dirty="0">
                          <a:solidFill>
                            <a:srgbClr val="000000"/>
                          </a:solidFill>
                          <a:effectLst/>
                          <a:latin typeface="+mn-lt"/>
                        </a:rPr>
                        <a:t> $              88 </a:t>
                      </a:r>
                    </a:p>
                  </a:txBody>
                  <a:tcPr marL="9525" marR="9525" marT="9525" marB="0" anchor="b"/>
                </a:tc>
                <a:extLst>
                  <a:ext uri="{0D108BD9-81ED-4DB2-BD59-A6C34878D82A}">
                    <a16:rowId xmlns:a16="http://schemas.microsoft.com/office/drawing/2014/main" val="122990130"/>
                  </a:ext>
                </a:extLst>
              </a:tr>
              <a:tr h="200025">
                <a:tc>
                  <a:txBody>
                    <a:bodyPr/>
                    <a:lstStyle/>
                    <a:p>
                      <a:pPr algn="l" fontAlgn="b"/>
                      <a:r>
                        <a:rPr lang="en-US" sz="1100" u="none" strike="noStrike" dirty="0">
                          <a:effectLst/>
                        </a:rPr>
                        <a:t>Savings</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100" b="0" i="0" u="none" strike="noStrike" dirty="0">
                          <a:solidFill>
                            <a:srgbClr val="000000"/>
                          </a:solidFill>
                          <a:effectLst/>
                          <a:latin typeface="+mn-lt"/>
                        </a:rPr>
                        <a:t> $              59 </a:t>
                      </a:r>
                    </a:p>
                  </a:txBody>
                  <a:tcPr marL="9525" marR="9525" marT="9525" marB="0" anchor="b"/>
                </a:tc>
                <a:extLst>
                  <a:ext uri="{0D108BD9-81ED-4DB2-BD59-A6C34878D82A}">
                    <a16:rowId xmlns:a16="http://schemas.microsoft.com/office/drawing/2014/main" val="2749752063"/>
                  </a:ext>
                </a:extLst>
              </a:tr>
              <a:tr h="190500">
                <a:tc>
                  <a:txBody>
                    <a:bodyPr/>
                    <a:lstStyle/>
                    <a:p>
                      <a:pPr algn="l" fontAlgn="b"/>
                      <a:r>
                        <a:rPr lang="en-US" sz="1100" u="none" strike="noStrike" dirty="0">
                          <a:effectLst/>
                        </a:rPr>
                        <a:t>Cost of delay per mile with CAVs but no project</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100" b="0" i="0" u="none" strike="noStrike" dirty="0">
                          <a:solidFill>
                            <a:srgbClr val="000000"/>
                          </a:solidFill>
                          <a:effectLst/>
                          <a:latin typeface="+mn-lt"/>
                        </a:rPr>
                        <a:t> $            322 </a:t>
                      </a:r>
                    </a:p>
                  </a:txBody>
                  <a:tcPr marL="9525" marR="9525" marT="9525" marB="0" anchor="b"/>
                </a:tc>
                <a:extLst>
                  <a:ext uri="{0D108BD9-81ED-4DB2-BD59-A6C34878D82A}">
                    <a16:rowId xmlns:a16="http://schemas.microsoft.com/office/drawing/2014/main" val="2709065774"/>
                  </a:ext>
                </a:extLst>
              </a:tr>
              <a:tr h="190500">
                <a:tc>
                  <a:txBody>
                    <a:bodyPr/>
                    <a:lstStyle/>
                    <a:p>
                      <a:pPr algn="l" fontAlgn="b"/>
                      <a:r>
                        <a:rPr lang="en-US" sz="1100" u="none" strike="noStrike" dirty="0">
                          <a:effectLst/>
                        </a:rPr>
                        <a:t>Loss</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100" b="0" i="0" u="none" strike="noStrike" dirty="0">
                          <a:solidFill>
                            <a:srgbClr val="000000"/>
                          </a:solidFill>
                          <a:effectLst/>
                          <a:latin typeface="+mn-lt"/>
                        </a:rPr>
                        <a:t> $           (175)</a:t>
                      </a:r>
                    </a:p>
                  </a:txBody>
                  <a:tcPr marL="9525" marR="9525" marT="9525" marB="0" anchor="b"/>
                </a:tc>
                <a:extLst>
                  <a:ext uri="{0D108BD9-81ED-4DB2-BD59-A6C34878D82A}">
                    <a16:rowId xmlns:a16="http://schemas.microsoft.com/office/drawing/2014/main" val="2516524816"/>
                  </a:ext>
                </a:extLst>
              </a:tr>
            </a:tbl>
          </a:graphicData>
        </a:graphic>
      </p:graphicFrame>
      <p:pic>
        <p:nvPicPr>
          <p:cNvPr id="8" name="Picture 7" descr="G:\Shared drives\05_EconPolicy_Planning and Analysis\2023-11 Guidance on CAVs in TDMs\06 - Tasks and Analysis\04-Task 5 Case Study Eval and Findings\01-PotentialProjects\Draft CAV Cutsheets\Summary (OSM).jpg"/>
          <p:cNvPicPr/>
          <p:nvPr/>
        </p:nvPicPr>
        <p:blipFill rotWithShape="1">
          <a:blip r:embed="rId3" cstate="print">
            <a:extLst>
              <a:ext uri="{28A0092B-C50C-407E-A947-70E740481C1C}">
                <a14:useLocalDpi xmlns:a14="http://schemas.microsoft.com/office/drawing/2010/main" val="0"/>
              </a:ext>
            </a:extLst>
          </a:blip>
          <a:srcRect l="34026" t="37788" r="25970" b="18011"/>
          <a:stretch/>
        </p:blipFill>
        <p:spPr bwMode="auto">
          <a:xfrm>
            <a:off x="6788426" y="1310997"/>
            <a:ext cx="3597965" cy="2963756"/>
          </a:xfrm>
          <a:prstGeom prst="rect">
            <a:avLst/>
          </a:prstGeom>
          <a:noFill/>
          <a:ln>
            <a:noFill/>
          </a:ln>
        </p:spPr>
      </p:pic>
    </p:spTree>
    <p:extLst>
      <p:ext uri="{BB962C8B-B14F-4D97-AF65-F5344CB8AC3E}">
        <p14:creationId xmlns:p14="http://schemas.microsoft.com/office/powerpoint/2010/main" val="41300767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64492C-DE8F-C24A-69D2-D3E0E184D5AE}"/>
            </a:ext>
          </a:extLst>
        </p:cNvPr>
        <p:cNvGrpSpPr/>
        <p:nvPr/>
      </p:nvGrpSpPr>
      <p:grpSpPr>
        <a:xfrm>
          <a:off x="0" y="0"/>
          <a:ext cx="0" cy="0"/>
          <a:chOff x="0" y="0"/>
          <a:chExt cx="0" cy="0"/>
        </a:xfrm>
      </p:grpSpPr>
      <p:sp>
        <p:nvSpPr>
          <p:cNvPr id="21" name="Title 1">
            <a:extLst>
              <a:ext uri="{FF2B5EF4-FFF2-40B4-BE49-F238E27FC236}">
                <a16:creationId xmlns:a16="http://schemas.microsoft.com/office/drawing/2014/main" id="{E383EEF5-CBF7-14E6-48E4-67F20C7854E8}"/>
              </a:ext>
            </a:extLst>
          </p:cNvPr>
          <p:cNvSpPr>
            <a:spLocks noGrp="1"/>
          </p:cNvSpPr>
          <p:nvPr>
            <p:ph type="title"/>
          </p:nvPr>
        </p:nvSpPr>
        <p:spPr>
          <a:xfrm>
            <a:off x="826625" y="4867539"/>
            <a:ext cx="7436841" cy="1025525"/>
          </a:xfrm>
        </p:spPr>
        <p:txBody>
          <a:bodyPr/>
          <a:lstStyle/>
          <a:p>
            <a:r>
              <a:rPr lang="en-US" sz="3600" dirty="0"/>
              <a:t>Case Study Evaluation</a:t>
            </a:r>
            <a:br>
              <a:rPr lang="en-US" sz="3600" dirty="0"/>
            </a:br>
            <a:r>
              <a:rPr lang="en-US" sz="2400" dirty="0"/>
              <a:t>Sensitivity Testing</a:t>
            </a:r>
            <a:endParaRPr lang="en-US" sz="3600" dirty="0"/>
          </a:p>
        </p:txBody>
      </p:sp>
      <p:pic>
        <p:nvPicPr>
          <p:cNvPr id="6" name="Picture Placeholder 5" descr="A group of cars on a road with blue circles&#10;&#10;AI-generated content may be incorrect.">
            <a:extLst>
              <a:ext uri="{FF2B5EF4-FFF2-40B4-BE49-F238E27FC236}">
                <a16:creationId xmlns:a16="http://schemas.microsoft.com/office/drawing/2014/main" id="{218B2747-5501-2AE2-0A53-6F96E28DA358}"/>
              </a:ext>
            </a:extLst>
          </p:cNvPr>
          <p:cNvPicPr>
            <a:picLocks noGrp="1" noChangeAspect="1"/>
          </p:cNvPicPr>
          <p:nvPr>
            <p:ph type="pic" sz="quarter" idx="12"/>
          </p:nvPr>
        </p:nvPicPr>
        <p:blipFill>
          <a:blip r:embed="rId3"/>
          <a:srcRect l="30947" r="30947"/>
          <a:stretch>
            <a:fillRect/>
          </a:stretch>
        </p:blipFill>
        <p:spPr/>
      </p:pic>
    </p:spTree>
    <p:extLst>
      <p:ext uri="{BB962C8B-B14F-4D97-AF65-F5344CB8AC3E}">
        <p14:creationId xmlns:p14="http://schemas.microsoft.com/office/powerpoint/2010/main" val="22871095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00000000-1234-1234-1234-123412341234}" type="slidenum">
              <a:rPr lang="en-US" smtClean="0"/>
              <a:pPr/>
              <a:t>29</a:t>
            </a:fld>
            <a:endParaRPr lang="en-US"/>
          </a:p>
        </p:txBody>
      </p:sp>
      <p:sp>
        <p:nvSpPr>
          <p:cNvPr id="2" name="Text Placeholder 1"/>
          <p:cNvSpPr>
            <a:spLocks noGrp="1"/>
          </p:cNvSpPr>
          <p:nvPr>
            <p:ph type="body" idx="4294967295"/>
          </p:nvPr>
        </p:nvSpPr>
        <p:spPr>
          <a:xfrm>
            <a:off x="792732" y="5316538"/>
            <a:ext cx="9705055" cy="1198562"/>
          </a:xfrm>
        </p:spPr>
        <p:txBody>
          <a:bodyPr>
            <a:normAutofit/>
          </a:bodyPr>
          <a:lstStyle/>
          <a:p>
            <a:pPr marL="285750" indent="-285750">
              <a:buFont typeface="Wingdings" panose="05000000000000000000" pitchFamily="2" charset="2"/>
              <a:buChar char="§"/>
            </a:pPr>
            <a:r>
              <a:rPr lang="en-US" sz="1800" b="0" dirty="0">
                <a:solidFill>
                  <a:schemeClr val="tx1"/>
                </a:solidFill>
                <a:latin typeface="Calibri" panose="020F0502020204030204" pitchFamily="34" charset="0"/>
                <a:ea typeface="Times New Roman" panose="02020603050405020304" pitchFamily="18" charset="0"/>
                <a:cs typeface="Arial" panose="020B0604020202020204" pitchFamily="34" charset="0"/>
              </a:rPr>
              <a:t>The effect on system-level delay to changes in land use patterns and trip making is very small.</a:t>
            </a:r>
          </a:p>
          <a:p>
            <a:pPr marL="285750" indent="-285750">
              <a:buFont typeface="Wingdings" panose="05000000000000000000" pitchFamily="2" charset="2"/>
              <a:buChar char="§"/>
            </a:pPr>
            <a:r>
              <a:rPr lang="en-US" sz="1800" b="0" dirty="0">
                <a:solidFill>
                  <a:schemeClr val="tx1"/>
                </a:solidFill>
                <a:latin typeface="Calibri" panose="020F0502020204030204" pitchFamily="34" charset="0"/>
                <a:ea typeface="Times New Roman" panose="02020603050405020304" pitchFamily="18" charset="0"/>
                <a:cs typeface="Arial" panose="020B0604020202020204" pitchFamily="34" charset="0"/>
              </a:rPr>
              <a:t>The capacity variable shows a higher degree of risk with a 40% higher measure of systems delay for the cautious capacity values.</a:t>
            </a:r>
            <a:endParaRPr lang="en-US" sz="1800" b="0" dirty="0">
              <a:solidFill>
                <a:schemeClr val="tx1"/>
              </a:solidFill>
            </a:endParaRPr>
          </a:p>
        </p:txBody>
      </p:sp>
      <p:sp>
        <p:nvSpPr>
          <p:cNvPr id="6" name="Title 5"/>
          <p:cNvSpPr>
            <a:spLocks noGrp="1"/>
          </p:cNvSpPr>
          <p:nvPr>
            <p:ph type="title" idx="4294967295"/>
          </p:nvPr>
        </p:nvSpPr>
        <p:spPr>
          <a:xfrm>
            <a:off x="95003" y="152400"/>
            <a:ext cx="12096997" cy="614363"/>
          </a:xfrm>
        </p:spPr>
        <p:txBody>
          <a:bodyPr/>
          <a:lstStyle/>
          <a:p>
            <a:pPr algn="ctr"/>
            <a:r>
              <a:rPr lang="en-US" sz="2800" dirty="0"/>
              <a:t>Project 1 </a:t>
            </a:r>
            <a:br>
              <a:rPr lang="en-US" dirty="0"/>
            </a:br>
            <a:r>
              <a:rPr lang="en-US" sz="1600" b="0" dirty="0"/>
              <a:t>I-40 Widening</a:t>
            </a:r>
            <a:endParaRPr lang="en-US" b="0" dirty="0"/>
          </a:p>
        </p:txBody>
      </p:sp>
      <p:pic>
        <p:nvPicPr>
          <p:cNvPr id="5" name="Picture 4"/>
          <p:cNvPicPr>
            <a:picLocks noChangeAspect="1"/>
          </p:cNvPicPr>
          <p:nvPr/>
        </p:nvPicPr>
        <p:blipFill>
          <a:blip r:embed="rId2"/>
          <a:stretch>
            <a:fillRect/>
          </a:stretch>
        </p:blipFill>
        <p:spPr>
          <a:xfrm>
            <a:off x="792732" y="1641097"/>
            <a:ext cx="8054385" cy="3279580"/>
          </a:xfrm>
          <a:prstGeom prst="rect">
            <a:avLst/>
          </a:prstGeom>
        </p:spPr>
      </p:pic>
      <p:sp>
        <p:nvSpPr>
          <p:cNvPr id="8" name="TextBox 7"/>
          <p:cNvSpPr txBox="1"/>
          <p:nvPr/>
        </p:nvSpPr>
        <p:spPr>
          <a:xfrm>
            <a:off x="668853" y="1162187"/>
            <a:ext cx="6901313" cy="338554"/>
          </a:xfrm>
          <a:prstGeom prst="rect">
            <a:avLst/>
          </a:prstGeom>
          <a:noFill/>
        </p:spPr>
        <p:txBody>
          <a:bodyPr wrap="square" rtlCol="0">
            <a:spAutoFit/>
          </a:bodyPr>
          <a:lstStyle/>
          <a:p>
            <a:r>
              <a:rPr lang="en-US" sz="1600" dirty="0">
                <a:solidFill>
                  <a:schemeClr val="bg2">
                    <a:lumMod val="75000"/>
                  </a:schemeClr>
                </a:solidFill>
              </a:rPr>
              <a:t>Range of Uncertainty as Measured by Delay</a:t>
            </a:r>
          </a:p>
        </p:txBody>
      </p:sp>
    </p:spTree>
    <p:extLst>
      <p:ext uri="{BB962C8B-B14F-4D97-AF65-F5344CB8AC3E}">
        <p14:creationId xmlns:p14="http://schemas.microsoft.com/office/powerpoint/2010/main" val="32704082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CEA2378-931E-55E1-6CF9-4B600D6BED81}"/>
              </a:ext>
            </a:extLst>
          </p:cNvPr>
          <p:cNvSpPr>
            <a:spLocks noGrp="1"/>
          </p:cNvSpPr>
          <p:nvPr>
            <p:ph type="sldNum" sz="quarter" idx="11"/>
          </p:nvPr>
        </p:nvSpPr>
        <p:spPr/>
        <p:txBody>
          <a:bodyPr wrap="square" anchor="b">
            <a:normAutofit/>
          </a:bodyPr>
          <a:lstStyle/>
          <a:p>
            <a:pPr>
              <a:spcAft>
                <a:spcPts val="600"/>
              </a:spcAft>
            </a:pPr>
            <a:fld id="{91D568E7-61F5-D04E-995D-81EF41C01A2A}" type="slidenum">
              <a:rPr lang="en-US" smtClean="0"/>
              <a:pPr>
                <a:spcAft>
                  <a:spcPts val="600"/>
                </a:spcAft>
              </a:pPr>
              <a:t>3</a:t>
            </a:fld>
            <a:endParaRPr lang="en-US"/>
          </a:p>
        </p:txBody>
      </p:sp>
      <p:sp>
        <p:nvSpPr>
          <p:cNvPr id="2" name="Title 1">
            <a:extLst>
              <a:ext uri="{FF2B5EF4-FFF2-40B4-BE49-F238E27FC236}">
                <a16:creationId xmlns:a16="http://schemas.microsoft.com/office/drawing/2014/main" id="{617719DB-B65C-55D6-033F-8785EC7C9EB7}"/>
              </a:ext>
            </a:extLst>
          </p:cNvPr>
          <p:cNvSpPr>
            <a:spLocks noGrp="1"/>
          </p:cNvSpPr>
          <p:nvPr>
            <p:ph type="title" idx="4294967295"/>
          </p:nvPr>
        </p:nvSpPr>
        <p:spPr>
          <a:xfrm>
            <a:off x="660400" y="1099503"/>
            <a:ext cx="10871200" cy="971550"/>
          </a:xfrm>
        </p:spPr>
        <p:txBody>
          <a:bodyPr anchor="t">
            <a:normAutofit/>
          </a:bodyPr>
          <a:lstStyle/>
          <a:p>
            <a:r>
              <a:rPr lang="en-US" dirty="0"/>
              <a:t>Acknowledgements</a:t>
            </a:r>
          </a:p>
        </p:txBody>
      </p:sp>
      <p:graphicFrame>
        <p:nvGraphicFramePr>
          <p:cNvPr id="6" name="Content Placeholder 5">
            <a:extLst>
              <a:ext uri="{FF2B5EF4-FFF2-40B4-BE49-F238E27FC236}">
                <a16:creationId xmlns:a16="http://schemas.microsoft.com/office/drawing/2014/main" id="{6DF700DB-8B8A-B176-BF7D-B9B1F6AB42FF}"/>
              </a:ext>
            </a:extLst>
          </p:cNvPr>
          <p:cNvGraphicFramePr>
            <a:graphicFrameLocks noGrp="1"/>
          </p:cNvGraphicFramePr>
          <p:nvPr>
            <p:ph sz="quarter" idx="4294967295"/>
            <p:extLst>
              <p:ext uri="{D42A27DB-BD31-4B8C-83A1-F6EECF244321}">
                <p14:modId xmlns:p14="http://schemas.microsoft.com/office/powerpoint/2010/main" val="118421060"/>
              </p:ext>
            </p:extLst>
          </p:nvPr>
        </p:nvGraphicFramePr>
        <p:xfrm>
          <a:off x="660400" y="2126615"/>
          <a:ext cx="10871200" cy="3768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793350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024387-6FCC-9D5A-C826-FB904EB0658A}"/>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60A9F28-865D-8872-DE9A-AFEDFE7FFDA7}"/>
              </a:ext>
            </a:extLst>
          </p:cNvPr>
          <p:cNvSpPr>
            <a:spLocks noGrp="1"/>
          </p:cNvSpPr>
          <p:nvPr>
            <p:ph type="sldNum" sz="quarter" idx="11"/>
          </p:nvPr>
        </p:nvSpPr>
        <p:spPr/>
        <p:txBody>
          <a:bodyPr/>
          <a:lstStyle/>
          <a:p>
            <a:fld id="{00000000-1234-1234-1234-123412341234}" type="slidenum">
              <a:rPr lang="en-US" smtClean="0"/>
              <a:pPr/>
              <a:t>30</a:t>
            </a:fld>
            <a:endParaRPr lang="en-US"/>
          </a:p>
        </p:txBody>
      </p:sp>
      <p:sp>
        <p:nvSpPr>
          <p:cNvPr id="2" name="Text Placeholder 1">
            <a:extLst>
              <a:ext uri="{FF2B5EF4-FFF2-40B4-BE49-F238E27FC236}">
                <a16:creationId xmlns:a16="http://schemas.microsoft.com/office/drawing/2014/main" id="{117C9BFF-22A5-8D55-D834-7F994D03F8B6}"/>
              </a:ext>
            </a:extLst>
          </p:cNvPr>
          <p:cNvSpPr>
            <a:spLocks noGrp="1"/>
          </p:cNvSpPr>
          <p:nvPr>
            <p:ph type="body" idx="4294967295"/>
          </p:nvPr>
        </p:nvSpPr>
        <p:spPr>
          <a:xfrm>
            <a:off x="585726" y="5848811"/>
            <a:ext cx="9128291" cy="856789"/>
          </a:xfrm>
        </p:spPr>
        <p:txBody>
          <a:bodyPr>
            <a:normAutofit/>
          </a:bodyPr>
          <a:lstStyle/>
          <a:p>
            <a:pPr marL="285750" indent="-285750">
              <a:lnSpc>
                <a:spcPct val="90000"/>
              </a:lnSpc>
              <a:buFont typeface="Wingdings" panose="05000000000000000000" pitchFamily="2" charset="2"/>
              <a:buChar char="§"/>
            </a:pPr>
            <a:r>
              <a:rPr lang="en-US" sz="1700" b="0" dirty="0">
                <a:solidFill>
                  <a:schemeClr val="tx1"/>
                </a:solidFill>
                <a:latin typeface="Calibri" panose="020F0502020204030204" pitchFamily="34" charset="0"/>
                <a:cs typeface="Arial" panose="020B0604020202020204" pitchFamily="34" charset="0"/>
              </a:rPr>
              <a:t>The effect on system level peak period VMT to changes in all variables is very small, suggesting lower levels of risk in the asserted values of these variables through the lens of systems level VMT.  </a:t>
            </a:r>
          </a:p>
        </p:txBody>
      </p:sp>
      <p:sp>
        <p:nvSpPr>
          <p:cNvPr id="6" name="Title 5">
            <a:extLst>
              <a:ext uri="{FF2B5EF4-FFF2-40B4-BE49-F238E27FC236}">
                <a16:creationId xmlns:a16="http://schemas.microsoft.com/office/drawing/2014/main" id="{474ACA53-9267-1EC2-5C0E-6D4A0BF2E155}"/>
              </a:ext>
            </a:extLst>
          </p:cNvPr>
          <p:cNvSpPr>
            <a:spLocks noGrp="1"/>
          </p:cNvSpPr>
          <p:nvPr>
            <p:ph type="title" idx="4294967295"/>
          </p:nvPr>
        </p:nvSpPr>
        <p:spPr>
          <a:xfrm>
            <a:off x="95003" y="152400"/>
            <a:ext cx="12096997" cy="614363"/>
          </a:xfrm>
        </p:spPr>
        <p:txBody>
          <a:bodyPr/>
          <a:lstStyle/>
          <a:p>
            <a:pPr algn="ctr"/>
            <a:r>
              <a:rPr lang="en-US" sz="2800" dirty="0"/>
              <a:t>Project 1</a:t>
            </a:r>
            <a:br>
              <a:rPr lang="en-US" dirty="0"/>
            </a:br>
            <a:r>
              <a:rPr lang="en-US" sz="1600" b="0" dirty="0"/>
              <a:t>I-40 Widening</a:t>
            </a:r>
            <a:endParaRPr lang="en-US" b="0" dirty="0"/>
          </a:p>
        </p:txBody>
      </p:sp>
      <p:sp>
        <p:nvSpPr>
          <p:cNvPr id="8" name="TextBox 7">
            <a:extLst>
              <a:ext uri="{FF2B5EF4-FFF2-40B4-BE49-F238E27FC236}">
                <a16:creationId xmlns:a16="http://schemas.microsoft.com/office/drawing/2014/main" id="{A5E8349C-F95D-65FE-D5C6-4165BFAEABD6}"/>
              </a:ext>
            </a:extLst>
          </p:cNvPr>
          <p:cNvSpPr txBox="1"/>
          <p:nvPr/>
        </p:nvSpPr>
        <p:spPr>
          <a:xfrm>
            <a:off x="585727" y="1187918"/>
            <a:ext cx="6901313" cy="338554"/>
          </a:xfrm>
          <a:prstGeom prst="rect">
            <a:avLst/>
          </a:prstGeom>
          <a:noFill/>
        </p:spPr>
        <p:txBody>
          <a:bodyPr wrap="square" rtlCol="0">
            <a:spAutoFit/>
          </a:bodyPr>
          <a:lstStyle/>
          <a:p>
            <a:r>
              <a:rPr lang="en-US" sz="1600" dirty="0">
                <a:solidFill>
                  <a:schemeClr val="bg2">
                    <a:lumMod val="75000"/>
                  </a:schemeClr>
                </a:solidFill>
              </a:rPr>
              <a:t>Range of Uncertainty as Measured by Peak VMT</a:t>
            </a:r>
          </a:p>
        </p:txBody>
      </p:sp>
      <p:pic>
        <p:nvPicPr>
          <p:cNvPr id="4" name="Picture 3">
            <a:extLst>
              <a:ext uri="{FF2B5EF4-FFF2-40B4-BE49-F238E27FC236}">
                <a16:creationId xmlns:a16="http://schemas.microsoft.com/office/drawing/2014/main" id="{4B25B42B-2860-F26A-9FA5-6CA43BA39BB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5727" y="1758568"/>
            <a:ext cx="8393938" cy="3425731"/>
          </a:xfrm>
          <a:prstGeom prst="rect">
            <a:avLst/>
          </a:prstGeom>
        </p:spPr>
      </p:pic>
    </p:spTree>
    <p:extLst>
      <p:ext uri="{BB962C8B-B14F-4D97-AF65-F5344CB8AC3E}">
        <p14:creationId xmlns:p14="http://schemas.microsoft.com/office/powerpoint/2010/main" val="6753909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00000000-1234-1234-1234-123412341234}" type="slidenum">
              <a:rPr lang="en-US" smtClean="0"/>
              <a:pPr/>
              <a:t>31</a:t>
            </a:fld>
            <a:endParaRPr lang="en-US"/>
          </a:p>
        </p:txBody>
      </p:sp>
      <p:sp>
        <p:nvSpPr>
          <p:cNvPr id="2" name="Text Placeholder 1"/>
          <p:cNvSpPr>
            <a:spLocks noGrp="1"/>
          </p:cNvSpPr>
          <p:nvPr>
            <p:ph type="body" idx="4294967295"/>
          </p:nvPr>
        </p:nvSpPr>
        <p:spPr>
          <a:xfrm>
            <a:off x="953860" y="5507038"/>
            <a:ext cx="8142638" cy="1198562"/>
          </a:xfrm>
        </p:spPr>
        <p:txBody>
          <a:bodyPr>
            <a:normAutofit/>
          </a:bodyPr>
          <a:lstStyle/>
          <a:p>
            <a:pPr marL="285750" indent="-285750">
              <a:lnSpc>
                <a:spcPct val="110000"/>
              </a:lnSpc>
              <a:buFont typeface="Wingdings" panose="05000000000000000000" pitchFamily="2" charset="2"/>
              <a:buChar char="§"/>
            </a:pPr>
            <a:r>
              <a:rPr lang="en-US" sz="1700" b="0" dirty="0">
                <a:solidFill>
                  <a:schemeClr val="tx1"/>
                </a:solidFill>
                <a:latin typeface="Calibri" panose="020F0502020204030204" pitchFamily="34" charset="0"/>
                <a:cs typeface="Arial" panose="020B0604020202020204" pitchFamily="34" charset="0"/>
              </a:rPr>
              <a:t>Peak period congested VMT shows a similar pattern as the daily delay.</a:t>
            </a:r>
          </a:p>
          <a:p>
            <a:pPr marL="285750" indent="-285750">
              <a:lnSpc>
                <a:spcPct val="110000"/>
              </a:lnSpc>
              <a:buFont typeface="Wingdings" panose="05000000000000000000" pitchFamily="2" charset="2"/>
              <a:buChar char="§"/>
            </a:pPr>
            <a:r>
              <a:rPr lang="en-US" sz="1700" b="0" dirty="0">
                <a:solidFill>
                  <a:schemeClr val="tx1"/>
                </a:solidFill>
                <a:latin typeface="Calibri" panose="020F0502020204030204" pitchFamily="34" charset="0"/>
                <a:cs typeface="Arial" panose="020B0604020202020204" pitchFamily="34" charset="0"/>
              </a:rPr>
              <a:t>Land use patterns and trip making having a small impact on congested VMT. </a:t>
            </a:r>
          </a:p>
          <a:p>
            <a:pPr marL="285750" indent="-285750">
              <a:lnSpc>
                <a:spcPct val="110000"/>
              </a:lnSpc>
              <a:buFont typeface="Wingdings" panose="05000000000000000000" pitchFamily="2" charset="2"/>
              <a:buChar char="§"/>
            </a:pPr>
            <a:r>
              <a:rPr lang="en-US" sz="1700" b="0" dirty="0">
                <a:solidFill>
                  <a:schemeClr val="tx1"/>
                </a:solidFill>
                <a:latin typeface="Calibri" panose="020F0502020204030204" pitchFamily="34" charset="0"/>
                <a:cs typeface="Arial" panose="020B0604020202020204" pitchFamily="34" charset="0"/>
              </a:rPr>
              <a:t>The degree of risk for the capacity variable is much higher. </a:t>
            </a:r>
          </a:p>
        </p:txBody>
      </p:sp>
      <p:sp>
        <p:nvSpPr>
          <p:cNvPr id="6" name="Title 5"/>
          <p:cNvSpPr>
            <a:spLocks noGrp="1"/>
          </p:cNvSpPr>
          <p:nvPr>
            <p:ph type="title" idx="4294967295"/>
          </p:nvPr>
        </p:nvSpPr>
        <p:spPr>
          <a:xfrm>
            <a:off x="83127" y="152400"/>
            <a:ext cx="12108873" cy="614363"/>
          </a:xfrm>
        </p:spPr>
        <p:txBody>
          <a:bodyPr/>
          <a:lstStyle/>
          <a:p>
            <a:pPr algn="ctr"/>
            <a:r>
              <a:rPr lang="en-US" sz="2800" dirty="0"/>
              <a:t>Project 1</a:t>
            </a:r>
            <a:br>
              <a:rPr lang="en-US" dirty="0"/>
            </a:br>
            <a:r>
              <a:rPr lang="en-US" sz="1600" b="0" dirty="0"/>
              <a:t>I-40 Widening</a:t>
            </a:r>
            <a:endParaRPr lang="en-US" b="0" dirty="0"/>
          </a:p>
        </p:txBody>
      </p:sp>
      <p:sp>
        <p:nvSpPr>
          <p:cNvPr id="8" name="TextBox 7"/>
          <p:cNvSpPr txBox="1"/>
          <p:nvPr/>
        </p:nvSpPr>
        <p:spPr>
          <a:xfrm>
            <a:off x="953860" y="1209677"/>
            <a:ext cx="6901313" cy="338554"/>
          </a:xfrm>
          <a:prstGeom prst="rect">
            <a:avLst/>
          </a:prstGeom>
          <a:noFill/>
        </p:spPr>
        <p:txBody>
          <a:bodyPr wrap="square" rtlCol="0">
            <a:spAutoFit/>
          </a:bodyPr>
          <a:lstStyle/>
          <a:p>
            <a:r>
              <a:rPr lang="en-US" sz="1600" dirty="0">
                <a:solidFill>
                  <a:schemeClr val="bg2">
                    <a:lumMod val="75000"/>
                  </a:schemeClr>
                </a:solidFill>
              </a:rPr>
              <a:t>Range of Uncertainty as Measured by Congested VMT</a:t>
            </a:r>
          </a:p>
        </p:txBody>
      </p:sp>
      <p:pic>
        <p:nvPicPr>
          <p:cNvPr id="7" name="Picture 6"/>
          <p:cNvPicPr/>
          <p:nvPr/>
        </p:nvPicPr>
        <p:blipFill>
          <a:blip r:embed="rId2" cstate="print">
            <a:extLst>
              <a:ext uri="{28A0092B-C50C-407E-A947-70E740481C1C}">
                <a14:useLocalDpi xmlns:a14="http://schemas.microsoft.com/office/drawing/2010/main" val="0"/>
              </a:ext>
            </a:extLst>
          </a:blip>
          <a:stretch>
            <a:fillRect/>
          </a:stretch>
        </p:blipFill>
        <p:spPr>
          <a:xfrm>
            <a:off x="953860" y="1734037"/>
            <a:ext cx="8368269" cy="3550721"/>
          </a:xfrm>
          <a:prstGeom prst="rect">
            <a:avLst/>
          </a:prstGeom>
        </p:spPr>
      </p:pic>
    </p:spTree>
    <p:extLst>
      <p:ext uri="{BB962C8B-B14F-4D97-AF65-F5344CB8AC3E}">
        <p14:creationId xmlns:p14="http://schemas.microsoft.com/office/powerpoint/2010/main" val="26498885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495683-956F-F6F9-DDB6-B9BA0F8001FF}"/>
            </a:ext>
          </a:extLst>
        </p:cNvPr>
        <p:cNvGrpSpPr/>
        <p:nvPr/>
      </p:nvGrpSpPr>
      <p:grpSpPr>
        <a:xfrm>
          <a:off x="0" y="0"/>
          <a:ext cx="0" cy="0"/>
          <a:chOff x="0" y="0"/>
          <a:chExt cx="0" cy="0"/>
        </a:xfrm>
      </p:grpSpPr>
      <p:sp>
        <p:nvSpPr>
          <p:cNvPr id="21" name="Title 1">
            <a:extLst>
              <a:ext uri="{FF2B5EF4-FFF2-40B4-BE49-F238E27FC236}">
                <a16:creationId xmlns:a16="http://schemas.microsoft.com/office/drawing/2014/main" id="{01D1F18C-B9E6-70C1-1CF3-74BE56470874}"/>
              </a:ext>
            </a:extLst>
          </p:cNvPr>
          <p:cNvSpPr>
            <a:spLocks noGrp="1"/>
          </p:cNvSpPr>
          <p:nvPr>
            <p:ph type="title"/>
          </p:nvPr>
        </p:nvSpPr>
        <p:spPr>
          <a:xfrm>
            <a:off x="826625" y="4867539"/>
            <a:ext cx="7436841" cy="1025525"/>
          </a:xfrm>
        </p:spPr>
        <p:txBody>
          <a:bodyPr/>
          <a:lstStyle/>
          <a:p>
            <a:r>
              <a:rPr lang="en-US" sz="3600" dirty="0"/>
              <a:t>Findings and Recommendations</a:t>
            </a:r>
          </a:p>
        </p:txBody>
      </p:sp>
      <p:pic>
        <p:nvPicPr>
          <p:cNvPr id="6" name="Picture Placeholder 5" descr="A group of cars on a road with blue circles&#10;&#10;AI-generated content may be incorrect.">
            <a:extLst>
              <a:ext uri="{FF2B5EF4-FFF2-40B4-BE49-F238E27FC236}">
                <a16:creationId xmlns:a16="http://schemas.microsoft.com/office/drawing/2014/main" id="{16B9F80F-65AE-BCDE-11B0-238F59DD7CE7}"/>
              </a:ext>
            </a:extLst>
          </p:cNvPr>
          <p:cNvPicPr>
            <a:picLocks noGrp="1" noChangeAspect="1"/>
          </p:cNvPicPr>
          <p:nvPr>
            <p:ph type="pic" sz="quarter" idx="12"/>
          </p:nvPr>
        </p:nvPicPr>
        <p:blipFill>
          <a:blip r:embed="rId3"/>
          <a:srcRect l="30947" r="30947"/>
          <a:stretch>
            <a:fillRect/>
          </a:stretch>
        </p:blipFill>
        <p:spPr/>
      </p:pic>
    </p:spTree>
    <p:extLst>
      <p:ext uri="{BB962C8B-B14F-4D97-AF65-F5344CB8AC3E}">
        <p14:creationId xmlns:p14="http://schemas.microsoft.com/office/powerpoint/2010/main" val="22842070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wrap="square" anchor="b">
            <a:normAutofit/>
          </a:bodyPr>
          <a:lstStyle/>
          <a:p>
            <a:pPr>
              <a:spcAft>
                <a:spcPts val="600"/>
              </a:spcAft>
            </a:pPr>
            <a:fld id="{00000000-1234-1234-1234-123412341234}" type="slidenum">
              <a:rPr lang="en-US" smtClean="0"/>
              <a:pPr>
                <a:spcAft>
                  <a:spcPts val="600"/>
                </a:spcAft>
              </a:pPr>
              <a:t>33</a:t>
            </a:fld>
            <a:endParaRPr lang="en-US"/>
          </a:p>
        </p:txBody>
      </p:sp>
      <p:sp>
        <p:nvSpPr>
          <p:cNvPr id="4" name="Title 3"/>
          <p:cNvSpPr>
            <a:spLocks noGrp="1"/>
          </p:cNvSpPr>
          <p:nvPr>
            <p:ph type="title" idx="4294967295"/>
          </p:nvPr>
        </p:nvSpPr>
        <p:spPr>
          <a:xfrm>
            <a:off x="685800" y="1146175"/>
            <a:ext cx="11506200" cy="971550"/>
          </a:xfrm>
        </p:spPr>
        <p:txBody>
          <a:bodyPr anchor="t">
            <a:normAutofit/>
          </a:bodyPr>
          <a:lstStyle/>
          <a:p>
            <a:r>
              <a:rPr lang="en-US" dirty="0"/>
              <a:t>Findings</a:t>
            </a:r>
          </a:p>
        </p:txBody>
      </p:sp>
      <p:pic>
        <p:nvPicPr>
          <p:cNvPr id="5" name="Content Placeholder 4" descr="A black background with a black square&#10;&#10;AI-generated content may be incorrect.">
            <a:extLst>
              <a:ext uri="{FF2B5EF4-FFF2-40B4-BE49-F238E27FC236}">
                <a16:creationId xmlns:a16="http://schemas.microsoft.com/office/drawing/2014/main" id="{69D40C7D-9DEE-6A5F-E6FE-B58F475F4DA1}"/>
              </a:ext>
            </a:extLst>
          </p:cNvPr>
          <p:cNvPicPr>
            <a:picLocks noGrp="1" noChangeAspect="1"/>
          </p:cNvPicPr>
          <p:nvPr>
            <p:ph sz="quarter" idx="4294967295"/>
          </p:nvPr>
        </p:nvPicPr>
        <p:blipFill>
          <a:blip r:embed="rId2"/>
          <a:stretch>
            <a:fillRect/>
          </a:stretch>
        </p:blipFill>
        <p:spPr>
          <a:xfrm>
            <a:off x="7369855" y="1812470"/>
            <a:ext cx="3768725" cy="3768725"/>
          </a:xfrm>
        </p:spPr>
      </p:pic>
      <p:graphicFrame>
        <p:nvGraphicFramePr>
          <p:cNvPr id="6" name="Diagram 5">
            <a:extLst>
              <a:ext uri="{FF2B5EF4-FFF2-40B4-BE49-F238E27FC236}">
                <a16:creationId xmlns:a16="http://schemas.microsoft.com/office/drawing/2014/main" id="{078C159D-FFD3-9451-58E4-76095E187A24}"/>
              </a:ext>
            </a:extLst>
          </p:cNvPr>
          <p:cNvGraphicFramePr/>
          <p:nvPr>
            <p:extLst>
              <p:ext uri="{D42A27DB-BD31-4B8C-83A1-F6EECF244321}">
                <p14:modId xmlns:p14="http://schemas.microsoft.com/office/powerpoint/2010/main" val="2698076267"/>
              </p:ext>
            </p:extLst>
          </p:nvPr>
        </p:nvGraphicFramePr>
        <p:xfrm>
          <a:off x="734786" y="1943100"/>
          <a:ext cx="5581650" cy="3768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685657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wrap="square" anchor="b">
            <a:normAutofit/>
          </a:bodyPr>
          <a:lstStyle/>
          <a:p>
            <a:pPr>
              <a:spcAft>
                <a:spcPts val="600"/>
              </a:spcAft>
            </a:pPr>
            <a:fld id="{00000000-1234-1234-1234-123412341234}" type="slidenum">
              <a:rPr lang="en-US" smtClean="0"/>
              <a:pPr>
                <a:spcAft>
                  <a:spcPts val="600"/>
                </a:spcAft>
              </a:pPr>
              <a:t>34</a:t>
            </a:fld>
            <a:endParaRPr lang="en-US"/>
          </a:p>
        </p:txBody>
      </p:sp>
      <p:sp>
        <p:nvSpPr>
          <p:cNvPr id="4" name="Title 3"/>
          <p:cNvSpPr>
            <a:spLocks noGrp="1"/>
          </p:cNvSpPr>
          <p:nvPr>
            <p:ph type="title" idx="4294967295"/>
          </p:nvPr>
        </p:nvSpPr>
        <p:spPr>
          <a:xfrm>
            <a:off x="363913" y="887413"/>
            <a:ext cx="11163300" cy="971550"/>
          </a:xfrm>
        </p:spPr>
        <p:txBody>
          <a:bodyPr anchor="t">
            <a:normAutofit/>
          </a:bodyPr>
          <a:lstStyle/>
          <a:p>
            <a:r>
              <a:rPr lang="en-US" dirty="0"/>
              <a:t>Recommendations</a:t>
            </a:r>
          </a:p>
        </p:txBody>
      </p:sp>
      <p:graphicFrame>
        <p:nvGraphicFramePr>
          <p:cNvPr id="6" name="Diagram 5">
            <a:extLst>
              <a:ext uri="{FF2B5EF4-FFF2-40B4-BE49-F238E27FC236}">
                <a16:creationId xmlns:a16="http://schemas.microsoft.com/office/drawing/2014/main" id="{078C159D-FFD3-9451-58E4-76095E187A24}"/>
              </a:ext>
            </a:extLst>
          </p:cNvPr>
          <p:cNvGraphicFramePr/>
          <p:nvPr>
            <p:extLst>
              <p:ext uri="{D42A27DB-BD31-4B8C-83A1-F6EECF244321}">
                <p14:modId xmlns:p14="http://schemas.microsoft.com/office/powerpoint/2010/main" val="2451416104"/>
              </p:ext>
            </p:extLst>
          </p:nvPr>
        </p:nvGraphicFramePr>
        <p:xfrm>
          <a:off x="342900" y="2400299"/>
          <a:ext cx="11506200" cy="3768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420579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A6A7F9-A6BA-B759-9D9E-368189124F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1874DF-80DE-E452-592F-768A4DD2DA1E}"/>
              </a:ext>
            </a:extLst>
          </p:cNvPr>
          <p:cNvSpPr>
            <a:spLocks noGrp="1"/>
          </p:cNvSpPr>
          <p:nvPr>
            <p:ph type="ctrTitle"/>
            <p:custDataLst>
              <p:tags r:id="rId1"/>
            </p:custDataLst>
          </p:nvPr>
        </p:nvSpPr>
        <p:spPr>
          <a:xfrm>
            <a:off x="332345" y="3673148"/>
            <a:ext cx="5476695" cy="2046360"/>
          </a:xfrm>
        </p:spPr>
        <p:txBody>
          <a:bodyPr/>
          <a:lstStyle/>
          <a:p>
            <a:r>
              <a:rPr lang="en-US" sz="4400" dirty="0"/>
              <a:t>Thank You!</a:t>
            </a:r>
          </a:p>
        </p:txBody>
      </p:sp>
      <p:pic>
        <p:nvPicPr>
          <p:cNvPr id="3" name="Google Shape;77;p1">
            <a:extLst>
              <a:ext uri="{FF2B5EF4-FFF2-40B4-BE49-F238E27FC236}">
                <a16:creationId xmlns:a16="http://schemas.microsoft.com/office/drawing/2014/main" id="{57C37E58-FB62-C947-AF4E-D98A1DE9B5E8}"/>
              </a:ext>
            </a:extLst>
          </p:cNvPr>
          <p:cNvPicPr preferRelativeResize="0"/>
          <p:nvPr/>
        </p:nvPicPr>
        <p:blipFill rotWithShape="1">
          <a:blip r:embed="rId4">
            <a:alphaModFix/>
          </a:blip>
          <a:srcRect/>
          <a:stretch/>
        </p:blipFill>
        <p:spPr>
          <a:xfrm>
            <a:off x="344489" y="1413101"/>
            <a:ext cx="1421429" cy="790290"/>
          </a:xfrm>
          <a:prstGeom prst="rect">
            <a:avLst/>
          </a:prstGeom>
          <a:noFill/>
          <a:ln>
            <a:noFill/>
          </a:ln>
        </p:spPr>
      </p:pic>
      <p:pic>
        <p:nvPicPr>
          <p:cNvPr id="4" name="Google Shape;81;p1">
            <a:extLst>
              <a:ext uri="{FF2B5EF4-FFF2-40B4-BE49-F238E27FC236}">
                <a16:creationId xmlns:a16="http://schemas.microsoft.com/office/drawing/2014/main" id="{2BE8014D-287C-CFAC-EB8F-AA282145A011}"/>
              </a:ext>
            </a:extLst>
          </p:cNvPr>
          <p:cNvPicPr preferRelativeResize="0"/>
          <p:nvPr/>
        </p:nvPicPr>
        <p:blipFill rotWithShape="1">
          <a:blip r:embed="rId5">
            <a:alphaModFix/>
          </a:blip>
          <a:srcRect/>
          <a:stretch/>
        </p:blipFill>
        <p:spPr>
          <a:xfrm>
            <a:off x="2281334" y="1413100"/>
            <a:ext cx="2185273" cy="790290"/>
          </a:xfrm>
          <a:prstGeom prst="rect">
            <a:avLst/>
          </a:prstGeom>
          <a:noFill/>
          <a:ln>
            <a:noFill/>
          </a:ln>
        </p:spPr>
      </p:pic>
      <p:pic>
        <p:nvPicPr>
          <p:cNvPr id="6" name="Picture 5">
            <a:extLst>
              <a:ext uri="{FF2B5EF4-FFF2-40B4-BE49-F238E27FC236}">
                <a16:creationId xmlns:a16="http://schemas.microsoft.com/office/drawing/2014/main" id="{0DC65510-6780-C1D7-54B6-2B0302346902}"/>
              </a:ext>
            </a:extLst>
          </p:cNvPr>
          <p:cNvPicPr>
            <a:picLocks noChangeAspect="1"/>
          </p:cNvPicPr>
          <p:nvPr/>
        </p:nvPicPr>
        <p:blipFill>
          <a:blip r:embed="rId6"/>
          <a:stretch>
            <a:fillRect/>
          </a:stretch>
        </p:blipFill>
        <p:spPr>
          <a:xfrm>
            <a:off x="4733351" y="1456823"/>
            <a:ext cx="704850" cy="704850"/>
          </a:xfrm>
          <a:prstGeom prst="rect">
            <a:avLst/>
          </a:prstGeom>
        </p:spPr>
      </p:pic>
      <p:pic>
        <p:nvPicPr>
          <p:cNvPr id="15" name="Picture Placeholder 14" descr="A group of cars driving on a road&#10;&#10;AI-generated content may be incorrect.">
            <a:extLst>
              <a:ext uri="{FF2B5EF4-FFF2-40B4-BE49-F238E27FC236}">
                <a16:creationId xmlns:a16="http://schemas.microsoft.com/office/drawing/2014/main" id="{D752A3A6-91DC-A6D3-48DD-1B11E9AE6CE7}"/>
              </a:ext>
            </a:extLst>
          </p:cNvPr>
          <p:cNvPicPr>
            <a:picLocks noGrp="1" noChangeAspect="1"/>
          </p:cNvPicPr>
          <p:nvPr>
            <p:ph type="pic" sz="quarter" idx="11"/>
          </p:nvPr>
        </p:nvPicPr>
        <p:blipFill>
          <a:blip r:embed="rId7"/>
          <a:srcRect l="20370" r="20370"/>
          <a:stretch>
            <a:fillRect/>
          </a:stretch>
        </p:blipFill>
        <p:spPr/>
      </p:pic>
    </p:spTree>
    <p:extLst>
      <p:ext uri="{BB962C8B-B14F-4D97-AF65-F5344CB8AC3E}">
        <p14:creationId xmlns:p14="http://schemas.microsoft.com/office/powerpoint/2010/main" val="8225459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31B33D7-BEA2-7FF1-ABD3-E8E58A3BA1B5}"/>
              </a:ext>
            </a:extLst>
          </p:cNvPr>
          <p:cNvSpPr>
            <a:spLocks noGrp="1"/>
          </p:cNvSpPr>
          <p:nvPr>
            <p:ph type="sldNum" sz="quarter" idx="11"/>
          </p:nvPr>
        </p:nvSpPr>
        <p:spPr/>
        <p:txBody>
          <a:bodyPr/>
          <a:lstStyle/>
          <a:p>
            <a:fld id="{91D568E7-61F5-D04E-995D-81EF41C01A2A}" type="slidenum">
              <a:rPr lang="en-US" smtClean="0"/>
              <a:t>4</a:t>
            </a:fld>
            <a:endParaRPr lang="en-US" dirty="0"/>
          </a:p>
        </p:txBody>
      </p:sp>
      <p:sp>
        <p:nvSpPr>
          <p:cNvPr id="2" name="Title 1">
            <a:extLst>
              <a:ext uri="{FF2B5EF4-FFF2-40B4-BE49-F238E27FC236}">
                <a16:creationId xmlns:a16="http://schemas.microsoft.com/office/drawing/2014/main" id="{6F2EFD03-65DC-2FB7-E335-8FE635B6424E}"/>
              </a:ext>
            </a:extLst>
          </p:cNvPr>
          <p:cNvSpPr>
            <a:spLocks noGrp="1"/>
          </p:cNvSpPr>
          <p:nvPr>
            <p:ph type="title" idx="4294967295"/>
          </p:nvPr>
        </p:nvSpPr>
        <p:spPr>
          <a:xfrm>
            <a:off x="269559" y="714284"/>
            <a:ext cx="2519022" cy="1674813"/>
          </a:xfrm>
        </p:spPr>
        <p:txBody>
          <a:bodyPr/>
          <a:lstStyle/>
          <a:p>
            <a:r>
              <a:rPr lang="en-US" sz="2800" dirty="0"/>
              <a:t>Index of Predictions and Factors</a:t>
            </a:r>
          </a:p>
        </p:txBody>
      </p:sp>
      <p:pic>
        <p:nvPicPr>
          <p:cNvPr id="5" name="Picture 4">
            <a:extLst>
              <a:ext uri="{FF2B5EF4-FFF2-40B4-BE49-F238E27FC236}">
                <a16:creationId xmlns:a16="http://schemas.microsoft.com/office/drawing/2014/main" id="{F597618F-CAEA-A3B9-3F1B-1E78C8C3BBD3}"/>
              </a:ext>
            </a:extLst>
          </p:cNvPr>
          <p:cNvPicPr>
            <a:picLocks noChangeAspect="1"/>
          </p:cNvPicPr>
          <p:nvPr/>
        </p:nvPicPr>
        <p:blipFill>
          <a:blip r:embed="rId2"/>
          <a:stretch>
            <a:fillRect/>
          </a:stretch>
        </p:blipFill>
        <p:spPr>
          <a:xfrm>
            <a:off x="2948941" y="222541"/>
            <a:ext cx="8614068" cy="6692412"/>
          </a:xfrm>
          <a:prstGeom prst="rect">
            <a:avLst/>
          </a:prstGeom>
        </p:spPr>
      </p:pic>
    </p:spTree>
    <p:extLst>
      <p:ext uri="{BB962C8B-B14F-4D97-AF65-F5344CB8AC3E}">
        <p14:creationId xmlns:p14="http://schemas.microsoft.com/office/powerpoint/2010/main" val="25227591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D8660141-9B11-BB3D-76C9-A0236F885341}"/>
              </a:ext>
            </a:extLst>
          </p:cNvPr>
          <p:cNvSpPr>
            <a:spLocks noGrp="1"/>
          </p:cNvSpPr>
          <p:nvPr>
            <p:ph type="title"/>
          </p:nvPr>
        </p:nvSpPr>
        <p:spPr>
          <a:xfrm>
            <a:off x="826626" y="4867539"/>
            <a:ext cx="2275389" cy="1025525"/>
          </a:xfrm>
        </p:spPr>
        <p:txBody>
          <a:bodyPr/>
          <a:lstStyle/>
          <a:p>
            <a:endParaRPr lang="en-US" sz="3600"/>
          </a:p>
        </p:txBody>
      </p:sp>
      <p:sp>
        <p:nvSpPr>
          <p:cNvPr id="4" name="Text Placeholder 3">
            <a:extLst>
              <a:ext uri="{FF2B5EF4-FFF2-40B4-BE49-F238E27FC236}">
                <a16:creationId xmlns:a16="http://schemas.microsoft.com/office/drawing/2014/main" id="{A8C35ABD-8C80-DC8A-34EB-B4018CD1C500}"/>
              </a:ext>
            </a:extLst>
          </p:cNvPr>
          <p:cNvSpPr>
            <a:spLocks noGrp="1"/>
          </p:cNvSpPr>
          <p:nvPr>
            <p:ph type="body" sz="quarter" idx="11"/>
          </p:nvPr>
        </p:nvSpPr>
        <p:spPr>
          <a:xfrm>
            <a:off x="3721108" y="843282"/>
            <a:ext cx="4294206" cy="755650"/>
          </a:xfrm>
        </p:spPr>
        <p:txBody>
          <a:bodyPr anchor="ctr">
            <a:normAutofit/>
          </a:bodyPr>
          <a:lstStyle/>
          <a:p>
            <a:r>
              <a:rPr lang="en-US" sz="2400" dirty="0"/>
              <a:t>Strategic Scenario Planning</a:t>
            </a:r>
          </a:p>
        </p:txBody>
      </p:sp>
      <p:sp>
        <p:nvSpPr>
          <p:cNvPr id="5" name="Text Placeholder 4">
            <a:extLst>
              <a:ext uri="{FF2B5EF4-FFF2-40B4-BE49-F238E27FC236}">
                <a16:creationId xmlns:a16="http://schemas.microsoft.com/office/drawing/2014/main" id="{9A9B2762-A87E-0B57-598C-924E266BB6CF}"/>
              </a:ext>
            </a:extLst>
          </p:cNvPr>
          <p:cNvSpPr>
            <a:spLocks noGrp="1"/>
          </p:cNvSpPr>
          <p:nvPr>
            <p:ph type="body" sz="quarter" idx="13"/>
          </p:nvPr>
        </p:nvSpPr>
        <p:spPr>
          <a:xfrm>
            <a:off x="3721108" y="1782079"/>
            <a:ext cx="4294206" cy="755650"/>
          </a:xfrm>
        </p:spPr>
        <p:txBody>
          <a:bodyPr anchor="ctr">
            <a:normAutofit/>
          </a:bodyPr>
          <a:lstStyle/>
          <a:p>
            <a:pPr>
              <a:spcAft>
                <a:spcPts val="600"/>
              </a:spcAft>
            </a:pPr>
            <a:r>
              <a:rPr lang="en-US" sz="2400" dirty="0"/>
              <a:t>Approach</a:t>
            </a:r>
          </a:p>
        </p:txBody>
      </p:sp>
      <p:sp>
        <p:nvSpPr>
          <p:cNvPr id="7" name="Text Placeholder 6">
            <a:extLst>
              <a:ext uri="{FF2B5EF4-FFF2-40B4-BE49-F238E27FC236}">
                <a16:creationId xmlns:a16="http://schemas.microsoft.com/office/drawing/2014/main" id="{01314A7F-397B-9CE2-E9E8-149D797E9506}"/>
              </a:ext>
            </a:extLst>
          </p:cNvPr>
          <p:cNvSpPr>
            <a:spLocks noGrp="1"/>
          </p:cNvSpPr>
          <p:nvPr>
            <p:ph type="body" sz="quarter" idx="14"/>
          </p:nvPr>
        </p:nvSpPr>
        <p:spPr>
          <a:xfrm>
            <a:off x="3721108" y="2883280"/>
            <a:ext cx="4294206" cy="755650"/>
          </a:xfrm>
        </p:spPr>
        <p:txBody>
          <a:bodyPr anchor="ctr">
            <a:normAutofit/>
          </a:bodyPr>
          <a:lstStyle/>
          <a:p>
            <a:pPr>
              <a:spcAft>
                <a:spcPts val="600"/>
              </a:spcAft>
            </a:pPr>
            <a:r>
              <a:rPr lang="en-US" sz="2400" dirty="0"/>
              <a:t>Case Study Evaluation</a:t>
            </a:r>
          </a:p>
        </p:txBody>
      </p:sp>
      <p:sp>
        <p:nvSpPr>
          <p:cNvPr id="6" name="Text Placeholder 5">
            <a:extLst>
              <a:ext uri="{FF2B5EF4-FFF2-40B4-BE49-F238E27FC236}">
                <a16:creationId xmlns:a16="http://schemas.microsoft.com/office/drawing/2014/main" id="{64438A42-FAC3-2254-93C2-6DA0703A4728}"/>
              </a:ext>
            </a:extLst>
          </p:cNvPr>
          <p:cNvSpPr>
            <a:spLocks noGrp="1"/>
          </p:cNvSpPr>
          <p:nvPr>
            <p:ph type="body" sz="quarter" idx="15"/>
          </p:nvPr>
        </p:nvSpPr>
        <p:spPr>
          <a:xfrm>
            <a:off x="3721108" y="3984481"/>
            <a:ext cx="4294206" cy="755650"/>
          </a:xfrm>
        </p:spPr>
        <p:txBody>
          <a:bodyPr anchor="ctr">
            <a:normAutofit lnSpcReduction="10000"/>
          </a:bodyPr>
          <a:lstStyle/>
          <a:p>
            <a:pPr>
              <a:spcAft>
                <a:spcPts val="600"/>
              </a:spcAft>
            </a:pPr>
            <a:r>
              <a:rPr lang="en-US" sz="2400" dirty="0"/>
              <a:t>Findings &amp; Recommendations</a:t>
            </a:r>
          </a:p>
        </p:txBody>
      </p:sp>
      <p:sp>
        <p:nvSpPr>
          <p:cNvPr id="8" name="Text Placeholder 7">
            <a:extLst>
              <a:ext uri="{FF2B5EF4-FFF2-40B4-BE49-F238E27FC236}">
                <a16:creationId xmlns:a16="http://schemas.microsoft.com/office/drawing/2014/main" id="{BEADF6B1-7026-8B8F-534D-7C241AA440CF}"/>
              </a:ext>
            </a:extLst>
          </p:cNvPr>
          <p:cNvSpPr txBox="1">
            <a:spLocks/>
          </p:cNvSpPr>
          <p:nvPr/>
        </p:nvSpPr>
        <p:spPr>
          <a:xfrm>
            <a:off x="3721102" y="5137414"/>
            <a:ext cx="4294206" cy="75565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0"/>
              </a:spcBef>
              <a:buFont typeface="Arial" panose="020B0604020202020204" pitchFamily="34" charset="0"/>
              <a:buNone/>
              <a:defRPr sz="1600" b="0" i="0" kern="1200">
                <a:solidFill>
                  <a:schemeClr val="tx2"/>
                </a:solidFill>
                <a:latin typeface="+mn-lt"/>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a:t>Q &amp; A</a:t>
            </a:r>
          </a:p>
        </p:txBody>
      </p:sp>
      <p:pic>
        <p:nvPicPr>
          <p:cNvPr id="24" name="Picture Placeholder 23" descr="A group of cars on a road with blue circles&#10;&#10;AI-generated content may be incorrect.">
            <a:extLst>
              <a:ext uri="{FF2B5EF4-FFF2-40B4-BE49-F238E27FC236}">
                <a16:creationId xmlns:a16="http://schemas.microsoft.com/office/drawing/2014/main" id="{98513D20-38C8-7C83-1322-07E022508293}"/>
              </a:ext>
            </a:extLst>
          </p:cNvPr>
          <p:cNvPicPr>
            <a:picLocks noGrp="1" noChangeAspect="1"/>
          </p:cNvPicPr>
          <p:nvPr>
            <p:ph type="pic" sz="quarter" idx="12"/>
          </p:nvPr>
        </p:nvPicPr>
        <p:blipFill>
          <a:blip r:embed="rId3"/>
          <a:srcRect l="30947" r="30947"/>
          <a:stretch>
            <a:fillRect/>
          </a:stretch>
        </p:blipFill>
        <p:spPr/>
      </p:pic>
    </p:spTree>
    <p:extLst>
      <p:ext uri="{BB962C8B-B14F-4D97-AF65-F5344CB8AC3E}">
        <p14:creationId xmlns:p14="http://schemas.microsoft.com/office/powerpoint/2010/main" val="41259280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DAB504-71D5-18BF-7566-B297DC90FACF}"/>
            </a:ext>
          </a:extLst>
        </p:cNvPr>
        <p:cNvGrpSpPr/>
        <p:nvPr/>
      </p:nvGrpSpPr>
      <p:grpSpPr>
        <a:xfrm>
          <a:off x="0" y="0"/>
          <a:ext cx="0" cy="0"/>
          <a:chOff x="0" y="0"/>
          <a:chExt cx="0" cy="0"/>
        </a:xfrm>
      </p:grpSpPr>
      <p:sp>
        <p:nvSpPr>
          <p:cNvPr id="21" name="Title 1">
            <a:extLst>
              <a:ext uri="{FF2B5EF4-FFF2-40B4-BE49-F238E27FC236}">
                <a16:creationId xmlns:a16="http://schemas.microsoft.com/office/drawing/2014/main" id="{E6D9DC4C-51CA-5A73-3573-E10D9A277D71}"/>
              </a:ext>
            </a:extLst>
          </p:cNvPr>
          <p:cNvSpPr>
            <a:spLocks noGrp="1"/>
          </p:cNvSpPr>
          <p:nvPr>
            <p:ph type="title"/>
          </p:nvPr>
        </p:nvSpPr>
        <p:spPr>
          <a:xfrm>
            <a:off x="826626" y="4867539"/>
            <a:ext cx="4501730" cy="1025525"/>
          </a:xfrm>
        </p:spPr>
        <p:txBody>
          <a:bodyPr/>
          <a:lstStyle/>
          <a:p>
            <a:r>
              <a:rPr lang="en-US" sz="3600" dirty="0"/>
              <a:t>Strategic Scenario Planning</a:t>
            </a:r>
          </a:p>
        </p:txBody>
      </p:sp>
      <p:pic>
        <p:nvPicPr>
          <p:cNvPr id="5" name="Picture Placeholder 4" descr="A group of cars on a road with blue circles&#10;&#10;AI-generated content may be incorrect.">
            <a:extLst>
              <a:ext uri="{FF2B5EF4-FFF2-40B4-BE49-F238E27FC236}">
                <a16:creationId xmlns:a16="http://schemas.microsoft.com/office/drawing/2014/main" id="{E5FE9B93-FD1B-E983-5EDE-C55AFCFA349A}"/>
              </a:ext>
            </a:extLst>
          </p:cNvPr>
          <p:cNvPicPr>
            <a:picLocks noGrp="1" noChangeAspect="1"/>
          </p:cNvPicPr>
          <p:nvPr>
            <p:ph type="pic" sz="quarter" idx="12"/>
          </p:nvPr>
        </p:nvPicPr>
        <p:blipFill>
          <a:blip r:embed="rId3"/>
          <a:srcRect l="30947" r="30947"/>
          <a:stretch>
            <a:fillRect/>
          </a:stretch>
        </p:blipFill>
        <p:spPr/>
      </p:pic>
    </p:spTree>
    <p:extLst>
      <p:ext uri="{BB962C8B-B14F-4D97-AF65-F5344CB8AC3E}">
        <p14:creationId xmlns:p14="http://schemas.microsoft.com/office/powerpoint/2010/main" val="18543927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0AD4075-8249-49E8-3817-B9F8F5192341}"/>
              </a:ext>
            </a:extLst>
          </p:cNvPr>
          <p:cNvSpPr>
            <a:spLocks noGrp="1"/>
          </p:cNvSpPr>
          <p:nvPr>
            <p:ph type="sldNum" sz="quarter" idx="11"/>
          </p:nvPr>
        </p:nvSpPr>
        <p:spPr/>
        <p:txBody>
          <a:bodyPr/>
          <a:lstStyle/>
          <a:p>
            <a:fld id="{91D568E7-61F5-D04E-995D-81EF41C01A2A}" type="slidenum">
              <a:rPr lang="en-US" smtClean="0"/>
              <a:pPr/>
              <a:t>7</a:t>
            </a:fld>
            <a:endParaRPr lang="en-US" dirty="0"/>
          </a:p>
        </p:txBody>
      </p:sp>
      <p:sp>
        <p:nvSpPr>
          <p:cNvPr id="2" name="Title 1">
            <a:extLst>
              <a:ext uri="{FF2B5EF4-FFF2-40B4-BE49-F238E27FC236}">
                <a16:creationId xmlns:a16="http://schemas.microsoft.com/office/drawing/2014/main" id="{5B4946ED-BC1C-2453-4E6C-98B29C3C4FBC}"/>
              </a:ext>
            </a:extLst>
          </p:cNvPr>
          <p:cNvSpPr>
            <a:spLocks noGrp="1"/>
          </p:cNvSpPr>
          <p:nvPr>
            <p:ph type="title" idx="4294967295"/>
          </p:nvPr>
        </p:nvSpPr>
        <p:spPr>
          <a:xfrm>
            <a:off x="538760" y="887413"/>
            <a:ext cx="10967440" cy="971550"/>
          </a:xfrm>
        </p:spPr>
        <p:txBody>
          <a:bodyPr/>
          <a:lstStyle/>
          <a:p>
            <a:r>
              <a:rPr lang="en-US" dirty="0"/>
              <a:t>Strategic Scenario Planning</a:t>
            </a:r>
          </a:p>
        </p:txBody>
      </p:sp>
      <p:graphicFrame>
        <p:nvGraphicFramePr>
          <p:cNvPr id="7" name="Content Placeholder 6">
            <a:extLst>
              <a:ext uri="{FF2B5EF4-FFF2-40B4-BE49-F238E27FC236}">
                <a16:creationId xmlns:a16="http://schemas.microsoft.com/office/drawing/2014/main" id="{5F95F387-249B-D535-DFB7-E4B31C9291D1}"/>
              </a:ext>
            </a:extLst>
          </p:cNvPr>
          <p:cNvGraphicFramePr>
            <a:graphicFrameLocks noGrp="1"/>
          </p:cNvGraphicFramePr>
          <p:nvPr>
            <p:ph sz="quarter" idx="4294967295"/>
            <p:extLst>
              <p:ext uri="{D42A27DB-BD31-4B8C-83A1-F6EECF244321}">
                <p14:modId xmlns:p14="http://schemas.microsoft.com/office/powerpoint/2010/main" val="1445861945"/>
              </p:ext>
            </p:extLst>
          </p:nvPr>
        </p:nvGraphicFramePr>
        <p:xfrm>
          <a:off x="0" y="2039938"/>
          <a:ext cx="5581650" cy="38242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Content Placeholder 8">
            <a:extLst>
              <a:ext uri="{FF2B5EF4-FFF2-40B4-BE49-F238E27FC236}">
                <a16:creationId xmlns:a16="http://schemas.microsoft.com/office/drawing/2014/main" id="{1094F0E9-4720-5412-5449-11E9FC251191}"/>
              </a:ext>
            </a:extLst>
          </p:cNvPr>
          <p:cNvGraphicFramePr>
            <a:graphicFrameLocks noGrp="1"/>
          </p:cNvGraphicFramePr>
          <p:nvPr>
            <p:ph sz="quarter" idx="4294967295"/>
            <p:extLst>
              <p:ext uri="{D42A27DB-BD31-4B8C-83A1-F6EECF244321}">
                <p14:modId xmlns:p14="http://schemas.microsoft.com/office/powerpoint/2010/main" val="4144967111"/>
              </p:ext>
            </p:extLst>
          </p:nvPr>
        </p:nvGraphicFramePr>
        <p:xfrm>
          <a:off x="6185807" y="1732916"/>
          <a:ext cx="5320393" cy="443388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9" name="Rectangle 8">
            <a:extLst>
              <a:ext uri="{FF2B5EF4-FFF2-40B4-BE49-F238E27FC236}">
                <a16:creationId xmlns:a16="http://schemas.microsoft.com/office/drawing/2014/main" id="{FA978F4A-59F1-9F07-6E0E-4872FDFE200A}"/>
              </a:ext>
            </a:extLst>
          </p:cNvPr>
          <p:cNvSpPr/>
          <p:nvPr/>
        </p:nvSpPr>
        <p:spPr>
          <a:xfrm>
            <a:off x="538760" y="6514218"/>
            <a:ext cx="4572000" cy="230832"/>
          </a:xfrm>
          <a:prstGeom prst="rect">
            <a:avLst/>
          </a:prstGeom>
        </p:spPr>
        <p:txBody>
          <a:bodyPr>
            <a:spAutoFit/>
          </a:bodyPr>
          <a:lstStyle/>
          <a:p>
            <a:r>
              <a:rPr lang="en-US" sz="900" dirty="0"/>
              <a:t>https://highways.dot.gov/public-roads/septemberoctober-2005/scenario-planning</a:t>
            </a:r>
          </a:p>
        </p:txBody>
      </p:sp>
    </p:spTree>
    <p:extLst>
      <p:ext uri="{BB962C8B-B14F-4D97-AF65-F5344CB8AC3E}">
        <p14:creationId xmlns:p14="http://schemas.microsoft.com/office/powerpoint/2010/main" val="34947233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C086FA-66E3-DD1F-8FE4-BAA5AD579987}"/>
            </a:ext>
          </a:extLst>
        </p:cNvPr>
        <p:cNvGrpSpPr/>
        <p:nvPr/>
      </p:nvGrpSpPr>
      <p:grpSpPr>
        <a:xfrm>
          <a:off x="0" y="0"/>
          <a:ext cx="0" cy="0"/>
          <a:chOff x="0" y="0"/>
          <a:chExt cx="0" cy="0"/>
        </a:xfrm>
      </p:grpSpPr>
      <p:sp>
        <p:nvSpPr>
          <p:cNvPr id="21" name="Title 1">
            <a:extLst>
              <a:ext uri="{FF2B5EF4-FFF2-40B4-BE49-F238E27FC236}">
                <a16:creationId xmlns:a16="http://schemas.microsoft.com/office/drawing/2014/main" id="{A9F76BE4-97CB-420C-20BD-12D923ABA3C2}"/>
              </a:ext>
            </a:extLst>
          </p:cNvPr>
          <p:cNvSpPr>
            <a:spLocks noGrp="1"/>
          </p:cNvSpPr>
          <p:nvPr>
            <p:ph type="title"/>
          </p:nvPr>
        </p:nvSpPr>
        <p:spPr>
          <a:xfrm>
            <a:off x="826626" y="4867539"/>
            <a:ext cx="2275389" cy="1025525"/>
          </a:xfrm>
        </p:spPr>
        <p:txBody>
          <a:bodyPr/>
          <a:lstStyle/>
          <a:p>
            <a:r>
              <a:rPr lang="en-US" sz="3600" dirty="0"/>
              <a:t>Approach</a:t>
            </a:r>
          </a:p>
        </p:txBody>
      </p:sp>
      <p:pic>
        <p:nvPicPr>
          <p:cNvPr id="18" name="Picture Placeholder 17" descr="A group of cars on a road with blue circles&#10;&#10;AI-generated content may be incorrect.">
            <a:extLst>
              <a:ext uri="{FF2B5EF4-FFF2-40B4-BE49-F238E27FC236}">
                <a16:creationId xmlns:a16="http://schemas.microsoft.com/office/drawing/2014/main" id="{50706877-454D-80C7-1E80-836A87163D5C}"/>
              </a:ext>
            </a:extLst>
          </p:cNvPr>
          <p:cNvPicPr>
            <a:picLocks noGrp="1" noChangeAspect="1"/>
          </p:cNvPicPr>
          <p:nvPr>
            <p:ph type="pic" sz="quarter" idx="12"/>
          </p:nvPr>
        </p:nvPicPr>
        <p:blipFill>
          <a:blip r:embed="rId3"/>
          <a:srcRect l="30947" r="30947"/>
          <a:stretch>
            <a:fillRect/>
          </a:stretch>
        </p:blipFill>
        <p:spPr/>
      </p:pic>
    </p:spTree>
    <p:extLst>
      <p:ext uri="{BB962C8B-B14F-4D97-AF65-F5344CB8AC3E}">
        <p14:creationId xmlns:p14="http://schemas.microsoft.com/office/powerpoint/2010/main" val="38826474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2B5C016-9783-4FE3-0888-22ACD100778E}"/>
              </a:ext>
            </a:extLst>
          </p:cNvPr>
          <p:cNvPicPr>
            <a:picLocks noChangeAspect="1"/>
          </p:cNvPicPr>
          <p:nvPr/>
        </p:nvPicPr>
        <p:blipFill>
          <a:blip r:embed="rId2"/>
          <a:stretch>
            <a:fillRect/>
          </a:stretch>
        </p:blipFill>
        <p:spPr>
          <a:xfrm>
            <a:off x="715125" y="1030288"/>
            <a:ext cx="10761750" cy="5138737"/>
          </a:xfrm>
          <a:prstGeom prst="rect">
            <a:avLst/>
          </a:prstGeom>
          <a:noFill/>
        </p:spPr>
      </p:pic>
      <p:sp>
        <p:nvSpPr>
          <p:cNvPr id="3" name="Slide Number Placeholder 2">
            <a:extLst>
              <a:ext uri="{FF2B5EF4-FFF2-40B4-BE49-F238E27FC236}">
                <a16:creationId xmlns:a16="http://schemas.microsoft.com/office/drawing/2014/main" id="{A81981A0-C91D-EDE7-6A22-64F3D27847A4}"/>
              </a:ext>
            </a:extLst>
          </p:cNvPr>
          <p:cNvSpPr>
            <a:spLocks noGrp="1"/>
          </p:cNvSpPr>
          <p:nvPr>
            <p:ph type="sldNum" sz="quarter" idx="11"/>
          </p:nvPr>
        </p:nvSpPr>
        <p:spPr/>
        <p:txBody>
          <a:bodyPr wrap="square" anchor="b">
            <a:normAutofit/>
          </a:bodyPr>
          <a:lstStyle/>
          <a:p>
            <a:pPr>
              <a:spcAft>
                <a:spcPts val="600"/>
              </a:spcAft>
            </a:pPr>
            <a:fld id="{91D568E7-61F5-D04E-995D-81EF41C01A2A}" type="slidenum">
              <a:rPr lang="en-US" smtClean="0"/>
              <a:pPr>
                <a:spcAft>
                  <a:spcPts val="600"/>
                </a:spcAft>
              </a:pPr>
              <a:t>9</a:t>
            </a:fld>
            <a:endParaRPr lang="en-US"/>
          </a:p>
        </p:txBody>
      </p:sp>
      <p:sp>
        <p:nvSpPr>
          <p:cNvPr id="2" name="Title 1">
            <a:extLst>
              <a:ext uri="{FF2B5EF4-FFF2-40B4-BE49-F238E27FC236}">
                <a16:creationId xmlns:a16="http://schemas.microsoft.com/office/drawing/2014/main" id="{76CE82E4-3725-E409-6E63-6B15BF533EAA}"/>
              </a:ext>
            </a:extLst>
          </p:cNvPr>
          <p:cNvSpPr>
            <a:spLocks noGrp="1"/>
          </p:cNvSpPr>
          <p:nvPr>
            <p:ph type="title" idx="4294967295"/>
          </p:nvPr>
        </p:nvSpPr>
        <p:spPr>
          <a:xfrm>
            <a:off x="424543" y="1373188"/>
            <a:ext cx="2603500" cy="971550"/>
          </a:xfrm>
        </p:spPr>
        <p:txBody>
          <a:bodyPr anchor="t">
            <a:normAutofit/>
          </a:bodyPr>
          <a:lstStyle/>
          <a:p>
            <a:r>
              <a:rPr lang="en-US" dirty="0"/>
              <a:t>Multi-Tiered Approach</a:t>
            </a:r>
          </a:p>
        </p:txBody>
      </p:sp>
    </p:spTree>
    <p:extLst>
      <p:ext uri="{BB962C8B-B14F-4D97-AF65-F5344CB8AC3E}">
        <p14:creationId xmlns:p14="http://schemas.microsoft.com/office/powerpoint/2010/main" val="177247835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ASTERLEFTMARGIN" val="36.36"/>
  <p:tag name="MASTERRIGHTMARGIN" val="36.36"/>
  <p:tag name="MASTERTOPMARGIN" val="122"/>
  <p:tag name="MASTERBOTTOMMARGIN" val="122"/>
  <p:tag name="CUSTMASTERLEFTMARGIN" val="36.36"/>
  <p:tag name="CUSTMASTERRIGHTMARGIN" val="36.36"/>
  <p:tag name="CUSTMASTERTOPMARGIN" val="122"/>
  <p:tag name="CUSTMASTERBOTTOMMARGIN" val="122"/>
  <p:tag name="GUIDESAPPLIEDTO" val="2"/>
  <p:tag name="TITLETOPMARGIN" val="105.8957"/>
  <p:tag name="TITLEBOTTOMMARGIN" val="180.5376"/>
  <p:tag name="FOOTERTOPMARGIN" val="506.393"/>
  <p:tag name="FOOTERBOTTOMMARGIN" val="514.8751"/>
  <p:tag name="MAXCOLS" val="9"/>
  <p:tag name="MAXROWS" val="6"/>
  <p:tag name="MAXGUTTERROW" val="1 cm"/>
  <p:tag name="MAXGUTTERCOL" val="1 cm"/>
  <p:tag name="GUIDEMETRICUNIT" val="cm"/>
</p:tagLst>
</file>

<file path=ppt/tags/tag10.xml><?xml version="1.0" encoding="utf-8"?>
<p:tagLst xmlns:a="http://schemas.openxmlformats.org/drawingml/2006/main" xmlns:r="http://schemas.openxmlformats.org/officeDocument/2006/relationships" xmlns:p="http://schemas.openxmlformats.org/presentationml/2006/main">
  <p:tag name="MASTERTOPMARGIN" val="121.8898"/>
  <p:tag name="MASTERLEFTMARGIN" val="36.2835"/>
  <p:tag name="MASTERRIGHTMARGIN" val="36.2835"/>
  <p:tag name="MASTERBOTTOMMARGIN" val="121.8898"/>
  <p:tag name="CUSTMASTERTOPMARGIN" val="121.8898"/>
  <p:tag name="CUSTMASTERLEFTMARGIN" val="36.2835"/>
  <p:tag name="CUSTMASTERRIGHTMARGIN" val="36.2835"/>
  <p:tag name="CUSTMASTERBOTTOMMARGIN" val="121.8898"/>
</p:tagLst>
</file>

<file path=ppt/tags/tag11.xml><?xml version="1.0" encoding="utf-8"?>
<p:tagLst xmlns:a="http://schemas.openxmlformats.org/drawingml/2006/main" xmlns:r="http://schemas.openxmlformats.org/officeDocument/2006/relationships" xmlns:p="http://schemas.openxmlformats.org/presentationml/2006/main">
  <p:tag name="ORIGINAL_WIDTH" val="431.2358"/>
  <p:tag name="ORIGINAL_HEIGHT" val="98.29063"/>
</p:tagLst>
</file>

<file path=ppt/tags/tag12.xml><?xml version="1.0" encoding="utf-8"?>
<p:tagLst xmlns:a="http://schemas.openxmlformats.org/drawingml/2006/main" xmlns:r="http://schemas.openxmlformats.org/officeDocument/2006/relationships" xmlns:p="http://schemas.openxmlformats.org/presentationml/2006/main">
  <p:tag name="ORIGINAL_WIDTH" val="430.9047"/>
  <p:tag name="ORIGINAL_HEIGHT" val="25.51181"/>
</p:tagLst>
</file>

<file path=ppt/tags/tag13.xml><?xml version="1.0" encoding="utf-8"?>
<p:tagLst xmlns:a="http://schemas.openxmlformats.org/drawingml/2006/main" xmlns:r="http://schemas.openxmlformats.org/officeDocument/2006/relationships" xmlns:p="http://schemas.openxmlformats.org/presentationml/2006/main">
  <p:tag name="ORIGINAL_WIDTH" val="431.8609"/>
  <p:tag name="ORIGINAL_HEIGHT" val="25.51181"/>
</p:tagLst>
</file>

<file path=ppt/tags/tag14.xml><?xml version="1.0" encoding="utf-8"?>
<p:tagLst xmlns:a="http://schemas.openxmlformats.org/drawingml/2006/main" xmlns:r="http://schemas.openxmlformats.org/officeDocument/2006/relationships" xmlns:p="http://schemas.openxmlformats.org/presentationml/2006/main">
  <p:tag name="ORIGINAL_WIDTH" val="431.2358"/>
  <p:tag name="ORIGINAL_HEIGHT" val="98.29063"/>
</p:tagLst>
</file>

<file path=ppt/tags/tag2.xml><?xml version="1.0" encoding="utf-8"?>
<p:tagLst xmlns:a="http://schemas.openxmlformats.org/drawingml/2006/main" xmlns:r="http://schemas.openxmlformats.org/officeDocument/2006/relationships" xmlns:p="http://schemas.openxmlformats.org/presentationml/2006/main">
  <p:tag name="ORIGINAL_WIDTH" val="905.7551"/>
  <p:tag name="ORIGINAL_HEIGHT" val="74.64189"/>
  <p:tag name="GUIDESTITLESHAPE" val="True"/>
</p:tagLst>
</file>

<file path=ppt/tags/tag3.xml><?xml version="1.0" encoding="utf-8"?>
<p:tagLst xmlns:a="http://schemas.openxmlformats.org/drawingml/2006/main" xmlns:r="http://schemas.openxmlformats.org/officeDocument/2006/relationships" xmlns:p="http://schemas.openxmlformats.org/presentationml/2006/main">
  <p:tag name="GUIDESFOOTERSHAPE" val="True"/>
</p:tagLst>
</file>

<file path=ppt/tags/tag4.xml><?xml version="1.0" encoding="utf-8"?>
<p:tagLst xmlns:a="http://schemas.openxmlformats.org/drawingml/2006/main" xmlns:r="http://schemas.openxmlformats.org/officeDocument/2006/relationships" xmlns:p="http://schemas.openxmlformats.org/presentationml/2006/main">
  <p:tag name="GUIDESAPPLIEDTO" val="2"/>
  <p:tag name="GUIDECOLS" val="1"/>
  <p:tag name="GUIDEROWS" val="1"/>
  <p:tag name="GUTTERCOL" val="0.6"/>
  <p:tag name="GUTTERROW" val="0.6"/>
  <p:tag name="MASTERTOPMARGIN" val="121.8898"/>
  <p:tag name="MASTERLEFTMARGIN" val="36.2835"/>
  <p:tag name="MASTERRIGHTMARGIN" val="36.2835"/>
  <p:tag name="MASTERBOTTOMMARGIN" val="121.8898"/>
</p:tagLst>
</file>

<file path=ppt/tags/tag5.xml><?xml version="1.0" encoding="utf-8"?>
<p:tagLst xmlns:a="http://schemas.openxmlformats.org/drawingml/2006/main" xmlns:r="http://schemas.openxmlformats.org/officeDocument/2006/relationships" xmlns:p="http://schemas.openxmlformats.org/presentationml/2006/main">
  <p:tag name="GUIDESAPPLIEDTO" val="2"/>
  <p:tag name="GUIDECOLS" val="1"/>
  <p:tag name="GUIDEROWS" val="1"/>
  <p:tag name="GUTTERCOL" val="0.6"/>
  <p:tag name="GUTTERROW" val="0.6"/>
  <p:tag name="MASTERTOPMARGIN" val="121.8898"/>
  <p:tag name="MASTERLEFTMARGIN" val="36.2835"/>
  <p:tag name="MASTERRIGHTMARGIN" val="36.2835"/>
  <p:tag name="MASTERBOTTOMMARGIN" val="121.8898"/>
</p:tagLst>
</file>

<file path=ppt/tags/tag6.xml><?xml version="1.0" encoding="utf-8"?>
<p:tagLst xmlns:a="http://schemas.openxmlformats.org/drawingml/2006/main" xmlns:r="http://schemas.openxmlformats.org/officeDocument/2006/relationships" xmlns:p="http://schemas.openxmlformats.org/presentationml/2006/main">
  <p:tag name="ORIGINAL_WIDTH" val="379.4155"/>
  <p:tag name="ORIGINAL_HEIGHT" val="95.56425"/>
</p:tagLst>
</file>

<file path=ppt/tags/tag7.xml><?xml version="1.0" encoding="utf-8"?>
<p:tagLst xmlns:a="http://schemas.openxmlformats.org/drawingml/2006/main" xmlns:r="http://schemas.openxmlformats.org/officeDocument/2006/relationships" xmlns:p="http://schemas.openxmlformats.org/presentationml/2006/main">
  <p:tag name="MASTERTOPMARGIN" val="121.8898"/>
  <p:tag name="MASTERLEFTMARGIN" val="36.2835"/>
  <p:tag name="MASTERRIGHTMARGIN" val="36.2835"/>
  <p:tag name="MASTERBOTTOMMARGIN" val="121.8898"/>
  <p:tag name="CUSTMASTERTOPMARGIN" val="121.8898"/>
  <p:tag name="CUSTMASTERLEFTMARGIN" val="36.2835"/>
  <p:tag name="CUSTMASTERRIGHTMARGIN" val="36.2835"/>
  <p:tag name="CUSTMASTERBOTTOMMARGIN" val="121.8898"/>
</p:tagLst>
</file>

<file path=ppt/tags/tag8.xml><?xml version="1.0" encoding="utf-8"?>
<p:tagLst xmlns:a="http://schemas.openxmlformats.org/drawingml/2006/main" xmlns:r="http://schemas.openxmlformats.org/officeDocument/2006/relationships" xmlns:p="http://schemas.openxmlformats.org/presentationml/2006/main">
  <p:tag name="MASTERTOPMARGIN" val="121.8898"/>
  <p:tag name="MASTERLEFTMARGIN" val="36.2835"/>
  <p:tag name="MASTERRIGHTMARGIN" val="36.2835"/>
  <p:tag name="MASTERBOTTOMMARGIN" val="121.8898"/>
  <p:tag name="CUSTMASTERTOPMARGIN" val="121.8898"/>
  <p:tag name="CUSTMASTERLEFTMARGIN" val="36.2835"/>
  <p:tag name="CUSTMASTERRIGHTMARGIN" val="36.2835"/>
  <p:tag name="CUSTMASTERBOTTOMMARGIN" val="121.8898"/>
</p:tagLst>
</file>

<file path=ppt/tags/tag9.xml><?xml version="1.0" encoding="utf-8"?>
<p:tagLst xmlns:a="http://schemas.openxmlformats.org/drawingml/2006/main" xmlns:r="http://schemas.openxmlformats.org/officeDocument/2006/relationships" xmlns:p="http://schemas.openxmlformats.org/presentationml/2006/main">
  <p:tag name="MASTERTOPMARGIN" val="121.8898"/>
  <p:tag name="MASTERLEFTMARGIN" val="36.2835"/>
  <p:tag name="MASTERRIGHTMARGIN" val="36.2835"/>
  <p:tag name="MASTERBOTTOMMARGIN" val="121.8898"/>
  <p:tag name="CUSTMASTERTOPMARGIN" val="121.8898"/>
  <p:tag name="CUSTMASTERLEFTMARGIN" val="36.2835"/>
  <p:tag name="CUSTMASTERRIGHTMARGIN" val="36.2835"/>
  <p:tag name="CUSTMASTERBOTTOMMARGIN" val="121.8898"/>
</p:tagLst>
</file>

<file path=ppt/theme/theme1.xml><?xml version="1.0" encoding="utf-8"?>
<a:theme xmlns:a="http://schemas.openxmlformats.org/drawingml/2006/main" name="Office Theme">
  <a:themeElements>
    <a:clrScheme name="__WSP">
      <a:dk1>
        <a:srgbClr val="000000"/>
      </a:dk1>
      <a:lt1>
        <a:srgbClr val="FFFFFF"/>
      </a:lt1>
      <a:dk2>
        <a:srgbClr val="404040"/>
      </a:dk2>
      <a:lt2>
        <a:srgbClr val="CCCCCC"/>
      </a:lt2>
      <a:accent1>
        <a:srgbClr val="FF372F"/>
      </a:accent1>
      <a:accent2>
        <a:srgbClr val="CC2126"/>
      </a:accent2>
      <a:accent3>
        <a:srgbClr val="680005"/>
      </a:accent3>
      <a:accent4>
        <a:srgbClr val="9A9A9A"/>
      </a:accent4>
      <a:accent5>
        <a:srgbClr val="CCCCCC"/>
      </a:accent5>
      <a:accent6>
        <a:srgbClr val="E1E1E1"/>
      </a:accent6>
      <a:hlink>
        <a:srgbClr val="000000"/>
      </a:hlink>
      <a:folHlink>
        <a:srgbClr val="40404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custClrLst>
    <a:custClr name="Blue 1">
      <a:srgbClr val="1594FD"/>
    </a:custClr>
    <a:custClr name="Blue 2">
      <a:srgbClr val="162E76"/>
    </a:custClr>
    <a:custClr name="Orange 1">
      <a:srgbClr val="F35B05"/>
    </a:custClr>
    <a:custClr name="Custom Color 4">
      <a:srgbClr val="C33900"/>
    </a:custClr>
    <a:custClr name="Yellow 1">
      <a:srgbClr val="FFD10A"/>
    </a:custClr>
    <a:custClr name="Yellow 2">
      <a:srgbClr val="FEA513"/>
    </a:custClr>
    <a:custClr name="Green 1">
      <a:srgbClr val="496C1A"/>
    </a:custClr>
    <a:custClr name="Green 2">
      <a:srgbClr val="224807"/>
    </a:custClr>
    <a:custClr name="Brown 1">
      <a:srgbClr val="B16F4F"/>
    </a:custClr>
    <a:custClr name="Brown 2">
      <a:srgbClr val="4C2C00"/>
    </a:custClr>
  </a:custClrLst>
  <a:extLst>
    <a:ext uri="{05A4C25C-085E-4340-85A3-A5531E510DB2}">
      <thm15:themeFamily xmlns:thm15="http://schemas.microsoft.com/office/thememl/2012/main" name="en-us_Presentation_Complete.potx" id="{60899F3F-1D3B-46A8-81D0-4D449C3E59F7}" vid="{210F693A-179A-41C6-B2D1-CF9ADD44738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1E73C6950FD8846A1206516366F16FA" ma:contentTypeVersion="15" ma:contentTypeDescription="Create a new document." ma:contentTypeScope="" ma:versionID="885c196eb5a5c8bf536e12e68d22a870">
  <xsd:schema xmlns:xsd="http://www.w3.org/2001/XMLSchema" xmlns:xs="http://www.w3.org/2001/XMLSchema" xmlns:p="http://schemas.microsoft.com/office/2006/metadata/properties" xmlns:ns1="http://schemas.microsoft.com/sharepoint/v3" xmlns:ns2="95b28682-a189-41cc-9993-d48032473616" xmlns:ns3="16f00c2e-ac5c-418b-9f13-a0771dbd417d" targetNamespace="http://schemas.microsoft.com/office/2006/metadata/properties" ma:root="true" ma:fieldsID="6de9a015e19cd849e9228885e28edac4" ns1:_="" ns2:_="" ns3:_="">
    <xsd:import namespace="http://schemas.microsoft.com/sharepoint/v3"/>
    <xsd:import namespace="95b28682-a189-41cc-9993-d48032473616"/>
    <xsd:import namespace="16f00c2e-ac5c-418b-9f13-a0771dbd417d"/>
    <xsd:element name="properties">
      <xsd:complexType>
        <xsd:sequence>
          <xsd:element name="documentManagement">
            <xsd:complexType>
              <xsd:all>
                <xsd:element ref="ns2:Meeting_x0020_Date"/>
                <xsd:element ref="ns2:Group_x0020_Meeting"/>
                <xsd:element ref="ns3:_dlc_DocId" minOccurs="0"/>
                <xsd:element ref="ns3:_dlc_DocIdUrl" minOccurs="0"/>
                <xsd:element ref="ns3:_dlc_DocIdPersistId" minOccurs="0"/>
                <xsd:element ref="ns1:URL"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URL" ma:index="13" nillable="true" ma:displayName="URL" ma:internalName="URL">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5b28682-a189-41cc-9993-d48032473616" elementFormDefault="qualified">
    <xsd:import namespace="http://schemas.microsoft.com/office/2006/documentManagement/types"/>
    <xsd:import namespace="http://schemas.microsoft.com/office/infopath/2007/PartnerControls"/>
    <xsd:element name="Meeting_x0020_Date" ma:index="8" ma:displayName="Meeting Date" ma:format="DateOnly" ma:internalName="Meeting_x0020_Date">
      <xsd:simpleType>
        <xsd:restriction base="dms:DateTime"/>
      </xsd:simpleType>
    </xsd:element>
    <xsd:element name="Group_x0020_Meeting" ma:index="9" ma:displayName="Group Meeting" ma:internalName="Group_x0020_Meeting">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6f00c2e-ac5c-418b-9f13-a0771dbd417d" elementFormDefault="qualified">
    <xsd:import namespace="http://schemas.microsoft.com/office/2006/documentManagement/types"/>
    <xsd:import namespace="http://schemas.microsoft.com/office/infopath/2007/PartnerControls"/>
    <xsd:element name="_dlc_DocId" ma:index="10" nillable="true" ma:displayName="Document ID Value" ma:description="The value of the document ID assigned to this item." ma:internalName="_dlc_DocId" ma:readOnly="true">
      <xsd:simpleType>
        <xsd:restriction base="dms:Text"/>
      </xsd:simpleType>
    </xsd:element>
    <xsd:element name="_dlc_DocIdUrl" ma:index="1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2" nillable="true" ma:displayName="Persist ID" ma:description="Keep ID on add." ma:hidden="true" ma:internalName="_dlc_DocIdPersistId" ma:readOnly="true">
      <xsd:simpleType>
        <xsd:restriction base="dms:Boolean"/>
      </xsd:simpleType>
    </xsd:element>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haredContentType xmlns="Microsoft.SharePoint.Taxonomy.ContentTypeSync" SourceId="7ef604a7-ebc4-47af-96e9-7f1ad444f50a" ContentTypeId="0x0101" PreviousValue="false"/>
</file>

<file path=customXml/item4.xml><?xml version="1.0" encoding="utf-8"?>
<?mso-contentType ?>
<spe:Receivers xmlns:spe="http://schemas.microsoft.com/sharepoint/events"/>
</file>

<file path=customXml/item5.xml><?xml version="1.0" encoding="utf-8"?>
<p:properties xmlns:p="http://schemas.microsoft.com/office/2006/metadata/properties" xmlns:xsi="http://www.w3.org/2001/XMLSchema-instance" xmlns:pc="http://schemas.microsoft.com/office/infopath/2007/PartnerControls">
  <documentManagement>
    <Meeting_x0020_Date xmlns="95b28682-a189-41cc-9993-d48032473616">2025-04-04T04:00:00+00:00</Meeting_x0020_Date>
    <Group_x0020_Meeting xmlns="95b28682-a189-41cc-9993-d48032473616">2025 04/15</Group_x0020_Meeting>
    <URL xmlns="http://schemas.microsoft.com/sharepoint/v3">
      <Url xsi:nil="true"/>
      <Description xsi:nil="true"/>
    </URL>
  </documentManagement>
</p:properties>
</file>

<file path=customXml/itemProps1.xml><?xml version="1.0" encoding="utf-8"?>
<ds:datastoreItem xmlns:ds="http://schemas.openxmlformats.org/officeDocument/2006/customXml" ds:itemID="{A14D3C02-1A70-4CED-95F6-0E0E411A8022}">
  <ds:schemaRefs>
    <ds:schemaRef ds:uri="http://schemas.microsoft.com/sharepoint/v3/contenttype/forms"/>
  </ds:schemaRefs>
</ds:datastoreItem>
</file>

<file path=customXml/itemProps2.xml><?xml version="1.0" encoding="utf-8"?>
<ds:datastoreItem xmlns:ds="http://schemas.openxmlformats.org/officeDocument/2006/customXml" ds:itemID="{59D11523-179F-4588-947E-5B17D8A48B9A}"/>
</file>

<file path=customXml/itemProps3.xml><?xml version="1.0" encoding="utf-8"?>
<ds:datastoreItem xmlns:ds="http://schemas.openxmlformats.org/officeDocument/2006/customXml" ds:itemID="{A53E6193-2D1A-4515-A1A2-F3B6EA417FB0}"/>
</file>

<file path=customXml/itemProps4.xml><?xml version="1.0" encoding="utf-8"?>
<ds:datastoreItem xmlns:ds="http://schemas.openxmlformats.org/officeDocument/2006/customXml" ds:itemID="{327667C7-5C22-43F0-BF9F-D00F8D25BDC3}"/>
</file>

<file path=customXml/itemProps5.xml><?xml version="1.0" encoding="utf-8"?>
<ds:datastoreItem xmlns:ds="http://schemas.openxmlformats.org/officeDocument/2006/customXml" ds:itemID="{EC549D7D-AA57-4E2D-B4C0-1D9E566D82FB}"/>
</file>

<file path=docMetadata/LabelInfo.xml><?xml version="1.0" encoding="utf-8"?>
<clbl:labelList xmlns:clbl="http://schemas.microsoft.com/office/2020/mipLabelMetadata">
  <clbl:label id="{59096ad9-8b60-446a-90b7-017dbb9421a3}" enabled="1" method="Standard" siteId="{3d234255-e20f-4205-88a5-9658a402999b}" removed="0"/>
</clbl:labelList>
</file>

<file path=docProps/app.xml><?xml version="1.0" encoding="utf-8"?>
<Properties xmlns="http://schemas.openxmlformats.org/officeDocument/2006/extended-properties" xmlns:vt="http://schemas.openxmlformats.org/officeDocument/2006/docPropsVTypes">
  <Template>en-us_PowerPoint_Presentation_Complete (1)</Template>
  <TotalTime>161</TotalTime>
  <Words>1313</Words>
  <Application>Microsoft Office PowerPoint</Application>
  <PresentationFormat>Widescreen</PresentationFormat>
  <Paragraphs>271</Paragraphs>
  <Slides>35</Slides>
  <Notes>16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Aptos</vt:lpstr>
      <vt:lpstr>Arial</vt:lpstr>
      <vt:lpstr>Calibri</vt:lpstr>
      <vt:lpstr>Calibri Light</vt:lpstr>
      <vt:lpstr>Wingdings</vt:lpstr>
      <vt:lpstr>Office Theme</vt:lpstr>
      <vt:lpstr>Guidance on Considering CAVs in Travel Demand Models (NCDOT RP 2023-11)</vt:lpstr>
      <vt:lpstr>Research Goals</vt:lpstr>
      <vt:lpstr>Acknowledgements</vt:lpstr>
      <vt:lpstr>Index of Predictions and Factors</vt:lpstr>
      <vt:lpstr>PowerPoint Presentation</vt:lpstr>
      <vt:lpstr>Strategic Scenario Planning</vt:lpstr>
      <vt:lpstr>Strategic Scenario Planning</vt:lpstr>
      <vt:lpstr>Approach</vt:lpstr>
      <vt:lpstr>Multi-Tiered Approach</vt:lpstr>
      <vt:lpstr>Approach: Tier 1</vt:lpstr>
      <vt:lpstr>Adjust Existing Model Parameters</vt:lpstr>
      <vt:lpstr>Approach: Tier 2</vt:lpstr>
      <vt:lpstr>Conceptual Framework</vt:lpstr>
      <vt:lpstr>Conceptual Framework</vt:lpstr>
      <vt:lpstr>Approach: Scenario Development</vt:lpstr>
      <vt:lpstr>Model Design</vt:lpstr>
      <vt:lpstr>Performance Measures</vt:lpstr>
      <vt:lpstr>PowerPoint Presentation</vt:lpstr>
      <vt:lpstr>Case Study Evaluation</vt:lpstr>
      <vt:lpstr>Evaluation Approach</vt:lpstr>
      <vt:lpstr>Case Study Evaluation TRM Model Design Results</vt:lpstr>
      <vt:lpstr>PowerPoint Presentation</vt:lpstr>
      <vt:lpstr>PowerPoint Presentation</vt:lpstr>
      <vt:lpstr>PowerPoint Presentation</vt:lpstr>
      <vt:lpstr>Case Study Evaluation TRM Model Design Results</vt:lpstr>
      <vt:lpstr>Project 1 I-40 Widening</vt:lpstr>
      <vt:lpstr>Project 3 US 1 Widening</vt:lpstr>
      <vt:lpstr>Case Study Evaluation Sensitivity Testing</vt:lpstr>
      <vt:lpstr>Project 1  I-40 Widening</vt:lpstr>
      <vt:lpstr>Project 1 I-40 Widening</vt:lpstr>
      <vt:lpstr>Project 1 I-40 Widening</vt:lpstr>
      <vt:lpstr>Findings and Recommendations</vt:lpstr>
      <vt:lpstr>Findings</vt:lpstr>
      <vt:lpstr>Recommendations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NCMUG_Spring2025_Huntsinger_Si</dc:title>
  <dc:creator>Huntsinger, Leta</dc:creator>
  <cp:keywords>en_us_v1_0</cp:keywords>
  <cp:lastModifiedBy>Si Shi</cp:lastModifiedBy>
  <cp:revision>4</cp:revision>
  <dcterms:created xsi:type="dcterms:W3CDTF">2025-04-02T21:47:37Z</dcterms:created>
  <dcterms:modified xsi:type="dcterms:W3CDTF">2025-04-14T13:59:59Z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 Version">
    <vt:lpwstr>1.0.1</vt:lpwstr>
  </property>
  <property fmtid="{D5CDD505-2E9C-101B-9397-08002B2CF9AE}" pid="3" name="ContentTypeId">
    <vt:lpwstr>0x01010011E73C6950FD8846A1206516366F16FA</vt:lpwstr>
  </property>
  <property fmtid="{D5CDD505-2E9C-101B-9397-08002B2CF9AE}" pid="4" name="Order">
    <vt:r8>23000</vt:r8>
  </property>
</Properties>
</file>